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1.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59.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2.jpeg" ContentType="image/jpeg"/>
  <Override PartName="/ppt/media/image8.png" ContentType="image/png"/>
  <Override PartName="/ppt/media/image3.jpeg" ContentType="image/jpeg"/>
  <Override PartName="/ppt/media/image5.png" ContentType="image/png"/>
  <Override PartName="/ppt/media/image4.png" ContentType="image/png"/>
  <Override PartName="/ppt/media/image6.png" ContentType="image/png"/>
  <Override PartName="/ppt/media/image7.png" ContentType="image/png"/>
  <Override PartName="/ppt/media/image9.png" ContentType="image/png"/>
  <Override PartName="/ppt/media/image10.png" ContentType="image/png"/>
  <Override PartName="/ppt/media/image11.png" ContentType="image/png"/>
  <Override PartName="/ppt/media/image12.png" ContentType="image/png"/>
  <Override PartName="/ppt/media/image18.jpeg" ContentType="image/jpeg"/>
  <Override PartName="/ppt/media/image13.png" ContentType="image/png"/>
  <Override PartName="/ppt/media/image14.png" ContentType="image/png"/>
  <Override PartName="/ppt/media/image15.jpeg" ContentType="image/jpeg"/>
  <Override PartName="/ppt/media/image16.png" ContentType="image/png"/>
  <Override PartName="/ppt/media/image1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6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7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8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3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4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4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4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5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5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6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8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0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0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1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1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2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2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2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3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3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4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5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5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6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6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8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8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9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9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1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1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2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2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3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2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2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3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3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3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3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5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endParaRPr b="0" lang="en-IN" sz="4400" spc="-1" strike="noStrike">
              <a:latin typeface="Arial"/>
            </a:endParaRPr>
          </a:p>
        </p:txBody>
      </p:sp>
      <p:sp>
        <p:nvSpPr>
          <p:cNvPr id="35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0" name="Group 11"/>
          <p:cNvGrpSpPr/>
          <p:nvPr/>
        </p:nvGrpSpPr>
        <p:grpSpPr>
          <a:xfrm>
            <a:off x="9279720" y="6348240"/>
            <a:ext cx="1573560" cy="340200"/>
            <a:chOff x="9279720" y="6348240"/>
            <a:chExt cx="1573560" cy="340200"/>
          </a:xfrm>
        </p:grpSpPr>
        <p:sp>
          <p:nvSpPr>
            <p:cNvPr id="1" name="TextBox 12"/>
            <p:cNvSpPr/>
            <p:nvPr/>
          </p:nvSpPr>
          <p:spPr>
            <a:xfrm>
              <a:off x="9279720" y="6354000"/>
              <a:ext cx="180720" cy="334440"/>
            </a:xfrm>
            <a:prstGeom prst="rect">
              <a:avLst/>
            </a:prstGeom>
            <a:noFill/>
            <a:ln w="0">
              <a:noFill/>
            </a:ln>
          </p:spPr>
          <p:style>
            <a:lnRef idx="0"/>
            <a:fillRef idx="0"/>
            <a:effectRef idx="0"/>
            <a:fontRef idx="minor"/>
          </p:style>
        </p:sp>
        <p:sp>
          <p:nvSpPr>
            <p:cNvPr id="2" name="TextBox 13"/>
            <p:cNvSpPr/>
            <p:nvPr/>
          </p:nvSpPr>
          <p:spPr>
            <a:xfrm>
              <a:off x="10672560" y="6348240"/>
              <a:ext cx="180720" cy="334440"/>
            </a:xfrm>
            <a:prstGeom prst="rect">
              <a:avLst/>
            </a:prstGeom>
            <a:noFill/>
            <a:ln w="0">
              <a:noFill/>
            </a:ln>
          </p:spPr>
          <p:style>
            <a:lnRef idx="0"/>
            <a:fillRef idx="0"/>
            <a:effectRef idx="0"/>
            <a:fontRef idx="minor"/>
          </p:style>
        </p:sp>
      </p:grpSp>
      <p:sp>
        <p:nvSpPr>
          <p:cNvPr id="3"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1FB812F4-4E5E-4332-ACDA-490512C0D53A}"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4"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43" name="Group 11"/>
          <p:cNvGrpSpPr/>
          <p:nvPr/>
        </p:nvGrpSpPr>
        <p:grpSpPr>
          <a:xfrm>
            <a:off x="9279720" y="6348240"/>
            <a:ext cx="1573560" cy="340200"/>
            <a:chOff x="9279720" y="6348240"/>
            <a:chExt cx="1573560" cy="340200"/>
          </a:xfrm>
        </p:grpSpPr>
        <p:sp>
          <p:nvSpPr>
            <p:cNvPr id="44" name="TextBox 12"/>
            <p:cNvSpPr/>
            <p:nvPr/>
          </p:nvSpPr>
          <p:spPr>
            <a:xfrm>
              <a:off x="9279720" y="6354000"/>
              <a:ext cx="180720" cy="334440"/>
            </a:xfrm>
            <a:prstGeom prst="rect">
              <a:avLst/>
            </a:prstGeom>
            <a:noFill/>
            <a:ln w="0">
              <a:noFill/>
            </a:ln>
          </p:spPr>
          <p:style>
            <a:lnRef idx="0"/>
            <a:fillRef idx="0"/>
            <a:effectRef idx="0"/>
            <a:fontRef idx="minor"/>
          </p:style>
        </p:sp>
        <p:sp>
          <p:nvSpPr>
            <p:cNvPr id="45" name="TextBox 13"/>
            <p:cNvSpPr/>
            <p:nvPr/>
          </p:nvSpPr>
          <p:spPr>
            <a:xfrm>
              <a:off x="10672560" y="6348240"/>
              <a:ext cx="180720" cy="334440"/>
            </a:xfrm>
            <a:prstGeom prst="rect">
              <a:avLst/>
            </a:prstGeom>
            <a:noFill/>
            <a:ln w="0">
              <a:noFill/>
            </a:ln>
          </p:spPr>
          <p:style>
            <a:lnRef idx="0"/>
            <a:fillRef idx="0"/>
            <a:effectRef idx="0"/>
            <a:fontRef idx="minor"/>
          </p:style>
        </p:sp>
      </p:grpSp>
      <p:sp>
        <p:nvSpPr>
          <p:cNvPr id="46"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9516D6E0-B7C3-402B-9D01-A780C1D71E14}"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47"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86" name="Group 11"/>
          <p:cNvGrpSpPr/>
          <p:nvPr/>
        </p:nvGrpSpPr>
        <p:grpSpPr>
          <a:xfrm>
            <a:off x="9279720" y="6348240"/>
            <a:ext cx="1573560" cy="340200"/>
            <a:chOff x="9279720" y="6348240"/>
            <a:chExt cx="1573560" cy="340200"/>
          </a:xfrm>
        </p:grpSpPr>
        <p:sp>
          <p:nvSpPr>
            <p:cNvPr id="87" name="TextBox 12"/>
            <p:cNvSpPr/>
            <p:nvPr/>
          </p:nvSpPr>
          <p:spPr>
            <a:xfrm>
              <a:off x="9279720" y="6354000"/>
              <a:ext cx="180720" cy="334440"/>
            </a:xfrm>
            <a:prstGeom prst="rect">
              <a:avLst/>
            </a:prstGeom>
            <a:noFill/>
            <a:ln w="0">
              <a:noFill/>
            </a:ln>
          </p:spPr>
          <p:style>
            <a:lnRef idx="0"/>
            <a:fillRef idx="0"/>
            <a:effectRef idx="0"/>
            <a:fontRef idx="minor"/>
          </p:style>
        </p:sp>
        <p:sp>
          <p:nvSpPr>
            <p:cNvPr id="88" name="TextBox 13"/>
            <p:cNvSpPr/>
            <p:nvPr/>
          </p:nvSpPr>
          <p:spPr>
            <a:xfrm>
              <a:off x="10672560" y="6348240"/>
              <a:ext cx="180720" cy="334440"/>
            </a:xfrm>
            <a:prstGeom prst="rect">
              <a:avLst/>
            </a:prstGeom>
            <a:noFill/>
            <a:ln w="0">
              <a:noFill/>
            </a:ln>
          </p:spPr>
          <p:style>
            <a:lnRef idx="0"/>
            <a:fillRef idx="0"/>
            <a:effectRef idx="0"/>
            <a:fontRef idx="minor"/>
          </p:style>
        </p:sp>
      </p:grpSp>
      <p:sp>
        <p:nvSpPr>
          <p:cNvPr id="89"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4E72A7A2-B388-4856-93A7-9F987CEC9F07}"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90"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91"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92"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93"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130" name="Group 11"/>
          <p:cNvGrpSpPr/>
          <p:nvPr/>
        </p:nvGrpSpPr>
        <p:grpSpPr>
          <a:xfrm>
            <a:off x="9279720" y="6348240"/>
            <a:ext cx="1573560" cy="340200"/>
            <a:chOff x="9279720" y="6348240"/>
            <a:chExt cx="1573560" cy="340200"/>
          </a:xfrm>
        </p:grpSpPr>
        <p:sp>
          <p:nvSpPr>
            <p:cNvPr id="131" name="TextBox 12"/>
            <p:cNvSpPr/>
            <p:nvPr/>
          </p:nvSpPr>
          <p:spPr>
            <a:xfrm>
              <a:off x="9279720" y="6354000"/>
              <a:ext cx="180720" cy="334440"/>
            </a:xfrm>
            <a:prstGeom prst="rect">
              <a:avLst/>
            </a:prstGeom>
            <a:noFill/>
            <a:ln w="0">
              <a:noFill/>
            </a:ln>
          </p:spPr>
          <p:style>
            <a:lnRef idx="0"/>
            <a:fillRef idx="0"/>
            <a:effectRef idx="0"/>
            <a:fontRef idx="minor"/>
          </p:style>
        </p:sp>
        <p:sp>
          <p:nvSpPr>
            <p:cNvPr id="132" name="TextBox 13"/>
            <p:cNvSpPr/>
            <p:nvPr/>
          </p:nvSpPr>
          <p:spPr>
            <a:xfrm>
              <a:off x="10672560" y="6348240"/>
              <a:ext cx="180720" cy="334440"/>
            </a:xfrm>
            <a:prstGeom prst="rect">
              <a:avLst/>
            </a:prstGeom>
            <a:noFill/>
            <a:ln w="0">
              <a:noFill/>
            </a:ln>
          </p:spPr>
          <p:style>
            <a:lnRef idx="0"/>
            <a:fillRef idx="0"/>
            <a:effectRef idx="0"/>
            <a:fontRef idx="minor"/>
          </p:style>
        </p:sp>
      </p:grpSp>
      <p:sp>
        <p:nvSpPr>
          <p:cNvPr id="133"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E784A62A-B8FC-40A0-94BB-9A60C4BAC08F}"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134"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3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173" name="Group 11"/>
          <p:cNvGrpSpPr/>
          <p:nvPr/>
        </p:nvGrpSpPr>
        <p:grpSpPr>
          <a:xfrm>
            <a:off x="9279720" y="6348240"/>
            <a:ext cx="1573560" cy="340200"/>
            <a:chOff x="9279720" y="6348240"/>
            <a:chExt cx="1573560" cy="340200"/>
          </a:xfrm>
        </p:grpSpPr>
        <p:sp>
          <p:nvSpPr>
            <p:cNvPr id="174" name="TextBox 12"/>
            <p:cNvSpPr/>
            <p:nvPr/>
          </p:nvSpPr>
          <p:spPr>
            <a:xfrm>
              <a:off x="9279720" y="6354000"/>
              <a:ext cx="180720" cy="334440"/>
            </a:xfrm>
            <a:prstGeom prst="rect">
              <a:avLst/>
            </a:prstGeom>
            <a:noFill/>
            <a:ln w="0">
              <a:noFill/>
            </a:ln>
          </p:spPr>
          <p:style>
            <a:lnRef idx="0"/>
            <a:fillRef idx="0"/>
            <a:effectRef idx="0"/>
            <a:fontRef idx="minor"/>
          </p:style>
        </p:sp>
        <p:sp>
          <p:nvSpPr>
            <p:cNvPr id="175" name="TextBox 13"/>
            <p:cNvSpPr/>
            <p:nvPr/>
          </p:nvSpPr>
          <p:spPr>
            <a:xfrm>
              <a:off x="10672560" y="6348240"/>
              <a:ext cx="180720" cy="334440"/>
            </a:xfrm>
            <a:prstGeom prst="rect">
              <a:avLst/>
            </a:prstGeom>
            <a:noFill/>
            <a:ln w="0">
              <a:noFill/>
            </a:ln>
          </p:spPr>
          <p:style>
            <a:lnRef idx="0"/>
            <a:fillRef idx="0"/>
            <a:effectRef idx="0"/>
            <a:fontRef idx="minor"/>
          </p:style>
        </p:sp>
      </p:grpSp>
      <p:sp>
        <p:nvSpPr>
          <p:cNvPr id="176"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D5A94CF5-436B-496B-BB34-1C728C13B387}"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177"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216" name="Group 11"/>
          <p:cNvGrpSpPr/>
          <p:nvPr/>
        </p:nvGrpSpPr>
        <p:grpSpPr>
          <a:xfrm>
            <a:off x="9279720" y="6348240"/>
            <a:ext cx="1573560" cy="340200"/>
            <a:chOff x="9279720" y="6348240"/>
            <a:chExt cx="1573560" cy="340200"/>
          </a:xfrm>
        </p:grpSpPr>
        <p:sp>
          <p:nvSpPr>
            <p:cNvPr id="217" name="TextBox 12"/>
            <p:cNvSpPr/>
            <p:nvPr/>
          </p:nvSpPr>
          <p:spPr>
            <a:xfrm>
              <a:off x="9279720" y="6354000"/>
              <a:ext cx="180720" cy="334440"/>
            </a:xfrm>
            <a:prstGeom prst="rect">
              <a:avLst/>
            </a:prstGeom>
            <a:noFill/>
            <a:ln w="0">
              <a:noFill/>
            </a:ln>
          </p:spPr>
          <p:style>
            <a:lnRef idx="0"/>
            <a:fillRef idx="0"/>
            <a:effectRef idx="0"/>
            <a:fontRef idx="minor"/>
          </p:style>
        </p:sp>
        <p:sp>
          <p:nvSpPr>
            <p:cNvPr id="218" name="TextBox 13"/>
            <p:cNvSpPr/>
            <p:nvPr/>
          </p:nvSpPr>
          <p:spPr>
            <a:xfrm>
              <a:off x="10672560" y="6348240"/>
              <a:ext cx="180720" cy="334440"/>
            </a:xfrm>
            <a:prstGeom prst="rect">
              <a:avLst/>
            </a:prstGeom>
            <a:noFill/>
            <a:ln w="0">
              <a:noFill/>
            </a:ln>
          </p:spPr>
          <p:style>
            <a:lnRef idx="0"/>
            <a:fillRef idx="0"/>
            <a:effectRef idx="0"/>
            <a:fontRef idx="minor"/>
          </p:style>
        </p:sp>
      </p:grpSp>
      <p:sp>
        <p:nvSpPr>
          <p:cNvPr id="219"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0335D7E7-CB68-4F63-B035-6CAFA840DB50}"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220"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2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259" name="Group 11"/>
          <p:cNvGrpSpPr/>
          <p:nvPr/>
        </p:nvGrpSpPr>
        <p:grpSpPr>
          <a:xfrm>
            <a:off x="9279720" y="6348240"/>
            <a:ext cx="1573560" cy="340200"/>
            <a:chOff x="9279720" y="6348240"/>
            <a:chExt cx="1573560" cy="340200"/>
          </a:xfrm>
        </p:grpSpPr>
        <p:sp>
          <p:nvSpPr>
            <p:cNvPr id="260" name="TextBox 12"/>
            <p:cNvSpPr/>
            <p:nvPr/>
          </p:nvSpPr>
          <p:spPr>
            <a:xfrm>
              <a:off x="9279720" y="6354000"/>
              <a:ext cx="180720" cy="334440"/>
            </a:xfrm>
            <a:prstGeom prst="rect">
              <a:avLst/>
            </a:prstGeom>
            <a:noFill/>
            <a:ln w="0">
              <a:noFill/>
            </a:ln>
          </p:spPr>
          <p:style>
            <a:lnRef idx="0"/>
            <a:fillRef idx="0"/>
            <a:effectRef idx="0"/>
            <a:fontRef idx="minor"/>
          </p:style>
        </p:sp>
        <p:sp>
          <p:nvSpPr>
            <p:cNvPr id="261" name="TextBox 13"/>
            <p:cNvSpPr/>
            <p:nvPr/>
          </p:nvSpPr>
          <p:spPr>
            <a:xfrm>
              <a:off x="10672560" y="6348240"/>
              <a:ext cx="180720" cy="334440"/>
            </a:xfrm>
            <a:prstGeom prst="rect">
              <a:avLst/>
            </a:prstGeom>
            <a:noFill/>
            <a:ln w="0">
              <a:noFill/>
            </a:ln>
          </p:spPr>
          <p:style>
            <a:lnRef idx="0"/>
            <a:fillRef idx="0"/>
            <a:effectRef idx="0"/>
            <a:fontRef idx="minor"/>
          </p:style>
        </p:sp>
      </p:grpSp>
      <p:sp>
        <p:nvSpPr>
          <p:cNvPr id="262"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B294518E-B341-4D52-8353-52DBF776EAC3}"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263"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26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6f8f8"/>
        </a:solidFill>
      </p:bgPr>
    </p:bg>
    <p:spTree>
      <p:nvGrpSpPr>
        <p:cNvPr id="1" name=""/>
        <p:cNvGrpSpPr/>
        <p:nvPr/>
      </p:nvGrpSpPr>
      <p:grpSpPr>
        <a:xfrm>
          <a:off x="0" y="0"/>
          <a:ext cx="0" cy="0"/>
          <a:chOff x="0" y="0"/>
          <a:chExt cx="0" cy="0"/>
        </a:xfrm>
      </p:grpSpPr>
      <p:grpSp>
        <p:nvGrpSpPr>
          <p:cNvPr id="302" name="Group 11"/>
          <p:cNvGrpSpPr/>
          <p:nvPr/>
        </p:nvGrpSpPr>
        <p:grpSpPr>
          <a:xfrm>
            <a:off x="9279720" y="6348240"/>
            <a:ext cx="1573560" cy="340200"/>
            <a:chOff x="9279720" y="6348240"/>
            <a:chExt cx="1573560" cy="340200"/>
          </a:xfrm>
        </p:grpSpPr>
        <p:sp>
          <p:nvSpPr>
            <p:cNvPr id="303" name="TextBox 12"/>
            <p:cNvSpPr/>
            <p:nvPr/>
          </p:nvSpPr>
          <p:spPr>
            <a:xfrm>
              <a:off x="9279720" y="6354000"/>
              <a:ext cx="180720" cy="334440"/>
            </a:xfrm>
            <a:prstGeom prst="rect">
              <a:avLst/>
            </a:prstGeom>
            <a:noFill/>
            <a:ln w="0">
              <a:noFill/>
            </a:ln>
          </p:spPr>
          <p:style>
            <a:lnRef idx="0"/>
            <a:fillRef idx="0"/>
            <a:effectRef idx="0"/>
            <a:fontRef idx="minor"/>
          </p:style>
        </p:sp>
        <p:sp>
          <p:nvSpPr>
            <p:cNvPr id="304" name="TextBox 13"/>
            <p:cNvSpPr/>
            <p:nvPr/>
          </p:nvSpPr>
          <p:spPr>
            <a:xfrm>
              <a:off x="10672560" y="6348240"/>
              <a:ext cx="180720" cy="334440"/>
            </a:xfrm>
            <a:prstGeom prst="rect">
              <a:avLst/>
            </a:prstGeom>
            <a:noFill/>
            <a:ln w="0">
              <a:noFill/>
            </a:ln>
          </p:spPr>
          <p:style>
            <a:lnRef idx="0"/>
            <a:fillRef idx="0"/>
            <a:effectRef idx="0"/>
            <a:fontRef idx="minor"/>
          </p:style>
        </p:sp>
      </p:grpSp>
      <p:sp>
        <p:nvSpPr>
          <p:cNvPr id="305" name="Slide Number Placeholder 5"/>
          <p:cNvSpPr/>
          <p:nvPr/>
        </p:nvSpPr>
        <p:spPr>
          <a:xfrm>
            <a:off x="10984680" y="6276240"/>
            <a:ext cx="427680" cy="406800"/>
          </a:xfrm>
          <a:prstGeom prst="rect">
            <a:avLst/>
          </a:prstGeom>
          <a:noFill/>
          <a:ln w="0">
            <a:noFill/>
          </a:ln>
        </p:spPr>
        <p:style>
          <a:lnRef idx="0"/>
          <a:fillRef idx="0"/>
          <a:effectRef idx="0"/>
          <a:fontRef idx="minor"/>
        </p:style>
        <p:txBody>
          <a:bodyPr lIns="90000" rIns="90000" tIns="45000" bIns="45000" anchor="ctr">
            <a:noAutofit/>
          </a:bodyPr>
          <a:p>
            <a:pPr algn="ctr">
              <a:lnSpc>
                <a:spcPct val="100000"/>
              </a:lnSpc>
            </a:pPr>
            <a:fld id="{4201C969-9B43-447F-8C9E-244B538EC124}" type="slidenum">
              <a:rPr b="1" lang="en-US" sz="1100" spc="-1" strike="noStrike">
                <a:solidFill>
                  <a:srgbClr val="2b2b2b"/>
                </a:solidFill>
                <a:latin typeface="Titillium Bd"/>
                <a:ea typeface="Montserrat"/>
              </a:rPr>
              <a:t>&lt;number&gt;</a:t>
            </a:fld>
            <a:endParaRPr b="0" lang="en-IN" sz="1100" spc="-1" strike="noStrike">
              <a:latin typeface="Arial"/>
            </a:endParaRPr>
          </a:p>
        </p:txBody>
      </p:sp>
      <p:sp>
        <p:nvSpPr>
          <p:cNvPr id="306" name="TextBox 14"/>
          <p:cNvSpPr/>
          <p:nvPr/>
        </p:nvSpPr>
        <p:spPr>
          <a:xfrm>
            <a:off x="10304640" y="6353280"/>
            <a:ext cx="773640" cy="257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1100" spc="369" strike="noStrike">
                <a:solidFill>
                  <a:srgbClr val="2b2b2b"/>
                </a:solidFill>
                <a:latin typeface="Titillium Bd"/>
                <a:ea typeface="DejaVu Sans"/>
              </a:rPr>
              <a:t>SLIDE</a:t>
            </a:r>
            <a:endParaRPr b="0" lang="en-IN" sz="1100" spc="-1" strike="noStrike">
              <a:latin typeface="Arial"/>
            </a:endParaRPr>
          </a:p>
        </p:txBody>
      </p:sp>
      <p:sp>
        <p:nvSpPr>
          <p:cNvPr id="3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0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45" name=""/>
          <p:cNvSpPr/>
          <p:nvPr/>
        </p:nvSpPr>
        <p:spPr>
          <a:xfrm>
            <a:off x="4963680" y="5921640"/>
            <a:ext cx="5310360" cy="41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fld id="{F592AE30-A870-4BC0-B304-7D9FC4CCB39F}" type="author">
              <a:rPr b="0" lang="en-IN" sz="2180" spc="-1" strike="noStrike">
                <a:solidFill>
                  <a:srgbClr val="000000"/>
                </a:solidFill>
                <a:latin typeface="Arial"/>
                <a:ea typeface="DejaVu Sans"/>
              </a:rPr>
              <a:t> </a:t>
            </a:fld>
            <a:endParaRPr b="0" lang="en-IN" sz="2180" spc="-1" strike="noStrike">
              <a:latin typeface="Arial"/>
            </a:endParaRPr>
          </a:p>
        </p:txBody>
      </p:sp>
      <p:sp>
        <p:nvSpPr>
          <p:cNvPr id="346" name=""/>
          <p:cNvSpPr/>
          <p:nvPr/>
        </p:nvSpPr>
        <p:spPr>
          <a:xfrm>
            <a:off x="31320" y="5598720"/>
            <a:ext cx="7400520" cy="19800"/>
          </a:xfrm>
          <a:custGeom>
            <a:avLst/>
            <a:gdLst/>
            <a:ahLst/>
            <a:rect l="l" t="t" r="r" b="b"/>
            <a:pathLst>
              <a:path w="20564" h="62">
                <a:moveTo>
                  <a:pt x="30" y="0"/>
                </a:moveTo>
                <a:lnTo>
                  <a:pt x="31" y="0"/>
                </a:lnTo>
                <a:cubicBezTo>
                  <a:pt x="25" y="0"/>
                  <a:pt x="20" y="1"/>
                  <a:pt x="15" y="4"/>
                </a:cubicBezTo>
                <a:cubicBezTo>
                  <a:pt x="11" y="7"/>
                  <a:pt x="7" y="11"/>
                  <a:pt x="4" y="15"/>
                </a:cubicBezTo>
                <a:cubicBezTo>
                  <a:pt x="1" y="20"/>
                  <a:pt x="0" y="25"/>
                  <a:pt x="0" y="31"/>
                </a:cubicBezTo>
                <a:lnTo>
                  <a:pt x="0" y="30"/>
                </a:lnTo>
                <a:lnTo>
                  <a:pt x="0" y="31"/>
                </a:lnTo>
                <a:cubicBezTo>
                  <a:pt x="0" y="36"/>
                  <a:pt x="1" y="41"/>
                  <a:pt x="4" y="46"/>
                </a:cubicBezTo>
                <a:cubicBezTo>
                  <a:pt x="7" y="50"/>
                  <a:pt x="11" y="54"/>
                  <a:pt x="15" y="57"/>
                </a:cubicBezTo>
                <a:cubicBezTo>
                  <a:pt x="20" y="60"/>
                  <a:pt x="25" y="61"/>
                  <a:pt x="31" y="61"/>
                </a:cubicBezTo>
                <a:lnTo>
                  <a:pt x="20532" y="60"/>
                </a:lnTo>
                <a:lnTo>
                  <a:pt x="20533" y="61"/>
                </a:lnTo>
                <a:cubicBezTo>
                  <a:pt x="20538" y="61"/>
                  <a:pt x="20543" y="60"/>
                  <a:pt x="20548" y="57"/>
                </a:cubicBezTo>
                <a:cubicBezTo>
                  <a:pt x="20552" y="54"/>
                  <a:pt x="20556" y="50"/>
                  <a:pt x="20559" y="46"/>
                </a:cubicBezTo>
                <a:cubicBezTo>
                  <a:pt x="20562" y="41"/>
                  <a:pt x="20563" y="36"/>
                  <a:pt x="20563" y="31"/>
                </a:cubicBezTo>
                <a:lnTo>
                  <a:pt x="20563" y="30"/>
                </a:lnTo>
                <a:lnTo>
                  <a:pt x="20563" y="31"/>
                </a:lnTo>
                <a:lnTo>
                  <a:pt x="20563" y="31"/>
                </a:lnTo>
                <a:cubicBezTo>
                  <a:pt x="20563" y="25"/>
                  <a:pt x="20562" y="20"/>
                  <a:pt x="20559" y="15"/>
                </a:cubicBezTo>
                <a:cubicBezTo>
                  <a:pt x="20556" y="11"/>
                  <a:pt x="20552" y="7"/>
                  <a:pt x="20548" y="4"/>
                </a:cubicBezTo>
                <a:cubicBezTo>
                  <a:pt x="20543" y="1"/>
                  <a:pt x="20538" y="0"/>
                  <a:pt x="20533" y="0"/>
                </a:cubicBezTo>
                <a:lnTo>
                  <a:pt x="30" y="0"/>
                </a:lnTo>
              </a:path>
            </a:pathLst>
          </a:custGeom>
          <a:gradFill rotWithShape="0">
            <a:gsLst>
              <a:gs pos="0">
                <a:srgbClr val="cccccc"/>
              </a:gs>
              <a:gs pos="100000">
                <a:srgbClr val="333333"/>
              </a:gs>
            </a:gsLst>
            <a:lin ang="0"/>
          </a:gradFill>
          <a:ln w="0">
            <a:noFill/>
          </a:ln>
        </p:spPr>
        <p:style>
          <a:lnRef idx="0"/>
          <a:fillRef idx="0"/>
          <a:effectRef idx="0"/>
          <a:fontRef idx="minor"/>
        </p:style>
      </p:sp>
      <p:sp>
        <p:nvSpPr>
          <p:cNvPr id="347" name=""/>
          <p:cNvSpPr/>
          <p:nvPr/>
        </p:nvSpPr>
        <p:spPr>
          <a:xfrm>
            <a:off x="4667760" y="6439680"/>
            <a:ext cx="7545960" cy="6840"/>
          </a:xfrm>
          <a:custGeom>
            <a:avLst/>
            <a:gdLst/>
            <a:ahLst/>
            <a:rect l="l" t="t" r="r" b="b"/>
            <a:pathLst>
              <a:path w="20968" h="26">
                <a:moveTo>
                  <a:pt x="12" y="0"/>
                </a:moveTo>
                <a:lnTo>
                  <a:pt x="13" y="0"/>
                </a:lnTo>
                <a:cubicBezTo>
                  <a:pt x="10" y="0"/>
                  <a:pt x="8" y="1"/>
                  <a:pt x="6" y="2"/>
                </a:cubicBezTo>
                <a:cubicBezTo>
                  <a:pt x="4" y="3"/>
                  <a:pt x="3" y="4"/>
                  <a:pt x="2" y="6"/>
                </a:cubicBezTo>
                <a:cubicBezTo>
                  <a:pt x="1" y="8"/>
                  <a:pt x="0" y="10"/>
                  <a:pt x="0" y="13"/>
                </a:cubicBezTo>
                <a:lnTo>
                  <a:pt x="0" y="12"/>
                </a:lnTo>
                <a:lnTo>
                  <a:pt x="0" y="13"/>
                </a:lnTo>
                <a:cubicBezTo>
                  <a:pt x="0" y="15"/>
                  <a:pt x="1" y="17"/>
                  <a:pt x="2" y="19"/>
                </a:cubicBezTo>
                <a:cubicBezTo>
                  <a:pt x="3" y="21"/>
                  <a:pt x="4" y="22"/>
                  <a:pt x="6" y="23"/>
                </a:cubicBezTo>
                <a:cubicBezTo>
                  <a:pt x="8" y="24"/>
                  <a:pt x="10" y="25"/>
                  <a:pt x="13" y="25"/>
                </a:cubicBezTo>
                <a:lnTo>
                  <a:pt x="20954" y="25"/>
                </a:lnTo>
                <a:lnTo>
                  <a:pt x="20955" y="25"/>
                </a:lnTo>
                <a:cubicBezTo>
                  <a:pt x="20957" y="25"/>
                  <a:pt x="20959" y="24"/>
                  <a:pt x="20961" y="23"/>
                </a:cubicBezTo>
                <a:cubicBezTo>
                  <a:pt x="20963" y="22"/>
                  <a:pt x="20964" y="21"/>
                  <a:pt x="20965" y="19"/>
                </a:cubicBezTo>
                <a:cubicBezTo>
                  <a:pt x="20966" y="17"/>
                  <a:pt x="20967" y="15"/>
                  <a:pt x="20967" y="13"/>
                </a:cubicBezTo>
                <a:lnTo>
                  <a:pt x="20967" y="12"/>
                </a:lnTo>
                <a:lnTo>
                  <a:pt x="20967" y="13"/>
                </a:lnTo>
                <a:lnTo>
                  <a:pt x="20967" y="13"/>
                </a:lnTo>
                <a:cubicBezTo>
                  <a:pt x="20967" y="10"/>
                  <a:pt x="20966" y="8"/>
                  <a:pt x="20965" y="6"/>
                </a:cubicBezTo>
                <a:cubicBezTo>
                  <a:pt x="20964" y="4"/>
                  <a:pt x="20963" y="3"/>
                  <a:pt x="20961" y="2"/>
                </a:cubicBezTo>
                <a:cubicBezTo>
                  <a:pt x="20959" y="1"/>
                  <a:pt x="20957" y="0"/>
                  <a:pt x="20955" y="0"/>
                </a:cubicBezTo>
                <a:lnTo>
                  <a:pt x="12" y="0"/>
                </a:lnTo>
              </a:path>
            </a:pathLst>
          </a:custGeom>
          <a:gradFill rotWithShape="0">
            <a:gsLst>
              <a:gs pos="0">
                <a:srgbClr val="cccccc"/>
              </a:gs>
              <a:gs pos="100000">
                <a:srgbClr val="333333"/>
              </a:gs>
            </a:gsLst>
            <a:lin ang="0"/>
          </a:gradFill>
          <a:ln w="0">
            <a:noFill/>
          </a:ln>
        </p:spPr>
        <p:style>
          <a:lnRef idx="0"/>
          <a:fillRef idx="0"/>
          <a:effectRef idx="0"/>
          <a:fontRef idx="minor"/>
        </p:style>
      </p:sp>
      <p:sp>
        <p:nvSpPr>
          <p:cNvPr id="348" name=""/>
          <p:cNvSpPr/>
          <p:nvPr/>
        </p:nvSpPr>
        <p:spPr>
          <a:xfrm>
            <a:off x="4892400" y="5981040"/>
            <a:ext cx="6840" cy="587880"/>
          </a:xfrm>
          <a:custGeom>
            <a:avLst/>
            <a:gdLst/>
            <a:ahLst/>
            <a:rect l="l" t="t" r="r" b="b"/>
            <a:pathLst>
              <a:path w="26" h="1640">
                <a:moveTo>
                  <a:pt x="12" y="0"/>
                </a:moveTo>
                <a:lnTo>
                  <a:pt x="13" y="0"/>
                </a:lnTo>
                <a:cubicBezTo>
                  <a:pt x="10" y="0"/>
                  <a:pt x="8" y="1"/>
                  <a:pt x="6" y="2"/>
                </a:cubicBezTo>
                <a:cubicBezTo>
                  <a:pt x="4" y="3"/>
                  <a:pt x="3" y="4"/>
                  <a:pt x="2" y="6"/>
                </a:cubicBezTo>
                <a:cubicBezTo>
                  <a:pt x="1" y="8"/>
                  <a:pt x="0" y="10"/>
                  <a:pt x="0" y="13"/>
                </a:cubicBezTo>
                <a:lnTo>
                  <a:pt x="0" y="1626"/>
                </a:lnTo>
                <a:lnTo>
                  <a:pt x="0" y="1627"/>
                </a:lnTo>
                <a:cubicBezTo>
                  <a:pt x="0" y="1629"/>
                  <a:pt x="1" y="1631"/>
                  <a:pt x="2" y="1633"/>
                </a:cubicBezTo>
                <a:cubicBezTo>
                  <a:pt x="3" y="1635"/>
                  <a:pt x="4" y="1636"/>
                  <a:pt x="6" y="1637"/>
                </a:cubicBezTo>
                <a:cubicBezTo>
                  <a:pt x="8" y="1638"/>
                  <a:pt x="10" y="1639"/>
                  <a:pt x="13" y="1639"/>
                </a:cubicBezTo>
                <a:lnTo>
                  <a:pt x="12" y="1639"/>
                </a:lnTo>
                <a:lnTo>
                  <a:pt x="13" y="1639"/>
                </a:lnTo>
                <a:cubicBezTo>
                  <a:pt x="15" y="1639"/>
                  <a:pt x="17" y="1638"/>
                  <a:pt x="19" y="1637"/>
                </a:cubicBezTo>
                <a:cubicBezTo>
                  <a:pt x="21" y="1636"/>
                  <a:pt x="22" y="1635"/>
                  <a:pt x="23" y="1633"/>
                </a:cubicBezTo>
                <a:cubicBezTo>
                  <a:pt x="24" y="1631"/>
                  <a:pt x="25" y="1629"/>
                  <a:pt x="25" y="1627"/>
                </a:cubicBezTo>
                <a:lnTo>
                  <a:pt x="25" y="12"/>
                </a:lnTo>
                <a:lnTo>
                  <a:pt x="25" y="13"/>
                </a:lnTo>
                <a:lnTo>
                  <a:pt x="25" y="13"/>
                </a:lnTo>
                <a:cubicBezTo>
                  <a:pt x="25" y="10"/>
                  <a:pt x="24" y="8"/>
                  <a:pt x="23" y="6"/>
                </a:cubicBezTo>
                <a:cubicBezTo>
                  <a:pt x="22" y="4"/>
                  <a:pt x="21" y="3"/>
                  <a:pt x="19" y="2"/>
                </a:cubicBezTo>
                <a:cubicBezTo>
                  <a:pt x="17" y="1"/>
                  <a:pt x="15" y="0"/>
                  <a:pt x="13" y="0"/>
                </a:cubicBezTo>
                <a:lnTo>
                  <a:pt x="12" y="0"/>
                </a:lnTo>
              </a:path>
            </a:pathLst>
          </a:custGeom>
          <a:solidFill>
            <a:srgbClr val="cccccc"/>
          </a:solidFill>
          <a:ln w="0">
            <a:noFill/>
          </a:ln>
        </p:spPr>
        <p:style>
          <a:lnRef idx="0"/>
          <a:fillRef idx="0"/>
          <a:effectRef idx="0"/>
          <a:fontRef idx="minor"/>
        </p:style>
      </p:sp>
      <p:sp>
        <p:nvSpPr>
          <p:cNvPr id="3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5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73.xml"/>
</Relationships>
</file>

<file path=ppt/slides/_rels/slide1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85.xml"/>
</Relationships>
</file>

<file path=ppt/slides/_rels/slide1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6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jpe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8.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Picture Placeholder 1" descr=""/>
          <p:cNvPicPr/>
          <p:nvPr/>
        </p:nvPicPr>
        <p:blipFill>
          <a:blip r:embed="rId1"/>
          <a:stretch/>
        </p:blipFill>
        <p:spPr>
          <a:xfrm>
            <a:off x="0" y="0"/>
            <a:ext cx="12188160" cy="6854040"/>
          </a:xfrm>
          <a:prstGeom prst="rect">
            <a:avLst/>
          </a:prstGeom>
          <a:ln w="0">
            <a:noFill/>
          </a:ln>
        </p:spPr>
      </p:pic>
      <p:sp>
        <p:nvSpPr>
          <p:cNvPr id="388" name="Rectangle 3"/>
          <p:cNvSpPr/>
          <p:nvPr/>
        </p:nvSpPr>
        <p:spPr>
          <a:xfrm>
            <a:off x="180000" y="360"/>
            <a:ext cx="12188160" cy="685404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p:style>
      </p:sp>
      <p:sp>
        <p:nvSpPr>
          <p:cNvPr id="389" name="Rectangle 4"/>
          <p:cNvSpPr/>
          <p:nvPr/>
        </p:nvSpPr>
        <p:spPr>
          <a:xfrm>
            <a:off x="3172680" y="1366920"/>
            <a:ext cx="5662440" cy="3206160"/>
          </a:xfrm>
          <a:prstGeom prst="rect">
            <a:avLst/>
          </a:prstGeom>
          <a:noFill/>
          <a:ln w="38100">
            <a:solidFill>
              <a:srgbClr val="2b2b2b"/>
            </a:solidFill>
          </a:ln>
        </p:spPr>
        <p:style>
          <a:lnRef idx="2">
            <a:schemeClr val="accent1">
              <a:shade val="50000"/>
            </a:schemeClr>
          </a:lnRef>
          <a:fillRef idx="1">
            <a:schemeClr val="accent1"/>
          </a:fillRef>
          <a:effectRef idx="0">
            <a:schemeClr val="accent1"/>
          </a:effectRef>
          <a:fontRef idx="minor"/>
        </p:style>
      </p:sp>
      <p:grpSp>
        <p:nvGrpSpPr>
          <p:cNvPr id="390" name="Group 5"/>
          <p:cNvGrpSpPr/>
          <p:nvPr/>
        </p:nvGrpSpPr>
        <p:grpSpPr>
          <a:xfrm>
            <a:off x="4278600" y="3780000"/>
            <a:ext cx="3813840" cy="1319400"/>
            <a:chOff x="4278600" y="3780000"/>
            <a:chExt cx="3813840" cy="1319400"/>
          </a:xfrm>
        </p:grpSpPr>
        <p:sp>
          <p:nvSpPr>
            <p:cNvPr id="391" name="Rectangle 6"/>
            <p:cNvSpPr/>
            <p:nvPr/>
          </p:nvSpPr>
          <p:spPr>
            <a:xfrm>
              <a:off x="4536720" y="3780000"/>
              <a:ext cx="3297240" cy="1319400"/>
            </a:xfrm>
            <a:prstGeom prst="rect">
              <a:avLst/>
            </a:prstGeom>
            <a:solidFill>
              <a:schemeClr val="tx1"/>
            </a:solidFill>
            <a:ln>
              <a:noFill/>
            </a:ln>
            <a:effectLst>
              <a:glow rad="127080">
                <a:srgbClr val="2b2b2b">
                  <a:alpha val="10000"/>
                </a:srgbClr>
              </a:glow>
            </a:effectLst>
          </p:spPr>
          <p:style>
            <a:lnRef idx="2">
              <a:schemeClr val="accent1">
                <a:shade val="50000"/>
              </a:schemeClr>
            </a:lnRef>
            <a:fillRef idx="1">
              <a:schemeClr val="accent1"/>
            </a:fillRef>
            <a:effectRef idx="0">
              <a:schemeClr val="accent1"/>
            </a:effectRef>
            <a:fontRef idx="minor"/>
          </p:style>
        </p:sp>
        <p:sp>
          <p:nvSpPr>
            <p:cNvPr id="392" name="Title 1"/>
            <p:cNvSpPr/>
            <p:nvPr/>
          </p:nvSpPr>
          <p:spPr>
            <a:xfrm>
              <a:off x="4278600" y="4217040"/>
              <a:ext cx="3813840" cy="501120"/>
            </a:xfrm>
            <a:prstGeom prst="rect">
              <a:avLst/>
            </a:prstGeom>
            <a:noFill/>
            <a:ln w="0">
              <a:noFill/>
            </a:ln>
            <a:effectLst>
              <a:softEdge rad="25560"/>
            </a:effectLst>
          </p:spPr>
          <p:style>
            <a:lnRef idx="0"/>
            <a:fillRef idx="0"/>
            <a:effectRef idx="0"/>
            <a:fontRef idx="minor"/>
          </p:style>
          <p:txBody>
            <a:bodyPr lIns="90000" rIns="90000" tIns="45000" bIns="45000" anchor="t">
              <a:noAutofit/>
            </a:bodyPr>
            <a:p>
              <a:pPr algn="ctr">
                <a:lnSpc>
                  <a:spcPct val="90000"/>
                </a:lnSpc>
              </a:pPr>
              <a:r>
                <a:rPr b="0" lang="en-US" sz="1500" spc="-1" strike="noStrike">
                  <a:solidFill>
                    <a:srgbClr val="000000"/>
                  </a:solidFill>
                  <a:latin typeface="Californian FB"/>
                  <a:ea typeface="DejaVu Sans"/>
                </a:rPr>
                <a:t>        </a:t>
              </a:r>
              <a:r>
                <a:rPr b="0" lang="en-US" sz="1500" spc="571" strike="noStrike">
                  <a:solidFill>
                    <a:srgbClr val="f6f8f8"/>
                  </a:solidFill>
                  <a:latin typeface="Californian FB"/>
                  <a:ea typeface="Source Sans Pro Black"/>
                </a:rPr>
                <a:t>E.Rishwanth Reddy</a:t>
              </a:r>
              <a:br/>
              <a:r>
                <a:rPr b="0" lang="en-US" sz="1500" spc="571" strike="noStrike">
                  <a:solidFill>
                    <a:srgbClr val="f6f8f8"/>
                  </a:solidFill>
                  <a:latin typeface="Californian FB"/>
                  <a:ea typeface="Source Sans Pro Black"/>
                </a:rPr>
                <a:t>Ch. Sumanth</a:t>
              </a:r>
              <a:endParaRPr b="0" lang="en-IN" sz="1500" spc="-1" strike="noStrike">
                <a:latin typeface="Arial"/>
              </a:endParaRPr>
            </a:p>
            <a:p>
              <a:pPr algn="ctr">
                <a:lnSpc>
                  <a:spcPct val="90000"/>
                </a:lnSpc>
              </a:pPr>
              <a:r>
                <a:rPr b="0" lang="en-US" sz="1500" spc="571" strike="noStrike">
                  <a:solidFill>
                    <a:srgbClr val="f6f8f8"/>
                  </a:solidFill>
                  <a:latin typeface="Californian FB"/>
                  <a:ea typeface="Source Sans Pro Black"/>
                </a:rPr>
                <a:t>K.Nivas Teja</a:t>
              </a:r>
              <a:endParaRPr b="0" lang="en-IN" sz="1500" spc="-1" strike="noStrike">
                <a:latin typeface="Arial"/>
              </a:endParaRPr>
            </a:p>
          </p:txBody>
        </p:sp>
      </p:grpSp>
      <p:grpSp>
        <p:nvGrpSpPr>
          <p:cNvPr id="393" name="Group 8"/>
          <p:cNvGrpSpPr/>
          <p:nvPr/>
        </p:nvGrpSpPr>
        <p:grpSpPr>
          <a:xfrm>
            <a:off x="5871960" y="2730240"/>
            <a:ext cx="467640" cy="468000"/>
            <a:chOff x="5871960" y="2730240"/>
            <a:chExt cx="467640" cy="468000"/>
          </a:xfrm>
        </p:grpSpPr>
        <p:sp>
          <p:nvSpPr>
            <p:cNvPr id="394" name="Straight Connector 9"/>
            <p:cNvSpPr/>
            <p:nvPr/>
          </p:nvSpPr>
          <p:spPr>
            <a:xfrm flipH="1">
              <a:off x="5871960" y="2745720"/>
              <a:ext cx="452520" cy="452520"/>
            </a:xfrm>
            <a:prstGeom prst="line">
              <a:avLst/>
            </a:prstGeom>
            <a:ln w="127000">
              <a:solidFill>
                <a:srgbClr val="3cbeb4"/>
              </a:solidFill>
            </a:ln>
          </p:spPr>
          <p:style>
            <a:lnRef idx="1">
              <a:schemeClr val="accent1"/>
            </a:lnRef>
            <a:fillRef idx="0">
              <a:schemeClr val="accent1"/>
            </a:fillRef>
            <a:effectRef idx="0">
              <a:schemeClr val="accent1"/>
            </a:effectRef>
            <a:fontRef idx="minor"/>
          </p:style>
        </p:sp>
        <p:sp>
          <p:nvSpPr>
            <p:cNvPr id="395" name="Straight Connector 10"/>
            <p:cNvSpPr/>
            <p:nvPr/>
          </p:nvSpPr>
          <p:spPr>
            <a:xfrm flipH="1" flipV="1">
              <a:off x="5887080" y="2730240"/>
              <a:ext cx="452520" cy="452520"/>
            </a:xfrm>
            <a:prstGeom prst="line">
              <a:avLst/>
            </a:prstGeom>
            <a:ln w="127000">
              <a:solidFill>
                <a:srgbClr val="3cbeb4"/>
              </a:solidFill>
            </a:ln>
          </p:spPr>
          <p:style>
            <a:lnRef idx="1">
              <a:schemeClr val="accent1"/>
            </a:lnRef>
            <a:fillRef idx="0">
              <a:schemeClr val="accent1"/>
            </a:fillRef>
            <a:effectRef idx="0">
              <a:schemeClr val="accent1"/>
            </a:effectRef>
            <a:fontRef idx="minor"/>
          </p:style>
        </p:sp>
      </p:grpSp>
      <p:grpSp>
        <p:nvGrpSpPr>
          <p:cNvPr id="396" name="Group 11"/>
          <p:cNvGrpSpPr/>
          <p:nvPr/>
        </p:nvGrpSpPr>
        <p:grpSpPr>
          <a:xfrm>
            <a:off x="3954240" y="1691640"/>
            <a:ext cx="4290120" cy="1004040"/>
            <a:chOff x="3954240" y="1691640"/>
            <a:chExt cx="4290120" cy="1004040"/>
          </a:xfrm>
        </p:grpSpPr>
        <p:sp>
          <p:nvSpPr>
            <p:cNvPr id="397" name="TextBox 12"/>
            <p:cNvSpPr/>
            <p:nvPr/>
          </p:nvSpPr>
          <p:spPr>
            <a:xfrm>
              <a:off x="3954240" y="1691640"/>
              <a:ext cx="772560" cy="1004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6000" spc="-1" strike="noStrike">
                  <a:solidFill>
                    <a:srgbClr val="2b2b2b"/>
                  </a:solidFill>
                  <a:latin typeface="Titillium"/>
                  <a:ea typeface="DejaVu Sans"/>
                </a:rPr>
                <a:t>G</a:t>
              </a:r>
              <a:endParaRPr b="0" lang="en-IN" sz="6000" spc="-1" strike="noStrike">
                <a:latin typeface="Arial"/>
              </a:endParaRPr>
            </a:p>
          </p:txBody>
        </p:sp>
        <p:sp>
          <p:nvSpPr>
            <p:cNvPr id="398" name="TextBox 13"/>
            <p:cNvSpPr/>
            <p:nvPr/>
          </p:nvSpPr>
          <p:spPr>
            <a:xfrm>
              <a:off x="7557120" y="1691640"/>
              <a:ext cx="687240" cy="1004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6000" spc="-1" strike="noStrike">
                  <a:solidFill>
                    <a:srgbClr val="2b2b2b"/>
                  </a:solidFill>
                  <a:latin typeface="Titillium"/>
                  <a:ea typeface="DejaVu Sans"/>
                </a:rPr>
                <a:t>B</a:t>
              </a:r>
              <a:endParaRPr b="0" lang="en-IN" sz="6000" spc="-1" strike="noStrike">
                <a:latin typeface="Arial"/>
              </a:endParaRPr>
            </a:p>
          </p:txBody>
        </p:sp>
      </p:grpSp>
      <p:grpSp>
        <p:nvGrpSpPr>
          <p:cNvPr id="399" name="Group 14"/>
          <p:cNvGrpSpPr/>
          <p:nvPr/>
        </p:nvGrpSpPr>
        <p:grpSpPr>
          <a:xfrm>
            <a:off x="4144680" y="2972160"/>
            <a:ext cx="4099680" cy="1004040"/>
            <a:chOff x="4144680" y="2972160"/>
            <a:chExt cx="4099680" cy="1004040"/>
          </a:xfrm>
        </p:grpSpPr>
        <p:sp>
          <p:nvSpPr>
            <p:cNvPr id="400" name="TextBox 15"/>
            <p:cNvSpPr/>
            <p:nvPr/>
          </p:nvSpPr>
          <p:spPr>
            <a:xfrm>
              <a:off x="4144680" y="2972160"/>
              <a:ext cx="391320" cy="1004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6000" spc="-1" strike="noStrike">
                  <a:solidFill>
                    <a:srgbClr val="2b2b2b"/>
                  </a:solidFill>
                  <a:latin typeface="Titillium"/>
                  <a:ea typeface="DejaVu Sans"/>
                </a:rPr>
                <a:t>I</a:t>
              </a:r>
              <a:endParaRPr b="0" lang="en-IN" sz="6000" spc="-1" strike="noStrike">
                <a:latin typeface="Arial"/>
              </a:endParaRPr>
            </a:p>
          </p:txBody>
        </p:sp>
        <p:sp>
          <p:nvSpPr>
            <p:cNvPr id="401" name="TextBox 16"/>
            <p:cNvSpPr/>
            <p:nvPr/>
          </p:nvSpPr>
          <p:spPr>
            <a:xfrm>
              <a:off x="7557120" y="2972160"/>
              <a:ext cx="687240" cy="100404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6000" spc="-1" strike="noStrike">
                  <a:solidFill>
                    <a:srgbClr val="2b2b2b"/>
                  </a:solidFill>
                  <a:latin typeface="Titillium"/>
                  <a:ea typeface="DejaVu Sans"/>
                </a:rPr>
                <a:t>S</a:t>
              </a:r>
              <a:endParaRPr b="0" lang="en-IN" sz="6000" spc="-1" strike="noStrike">
                <a:latin typeface="Arial"/>
              </a:endParaRPr>
            </a:p>
          </p:txBody>
        </p:sp>
      </p:grpSp>
      <p:sp>
        <p:nvSpPr>
          <p:cNvPr id="402" name="TextBox 17"/>
          <p:cNvSpPr/>
          <p:nvPr/>
        </p:nvSpPr>
        <p:spPr>
          <a:xfrm>
            <a:off x="2663640" y="5103000"/>
            <a:ext cx="6865560" cy="94284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2800" spc="369" strike="noStrike">
                <a:solidFill>
                  <a:srgbClr val="2b2b2b"/>
                </a:solidFill>
                <a:latin typeface="Calisto MT"/>
                <a:ea typeface="DejaVu Sans"/>
              </a:rPr>
              <a:t>GESTURE BASED INPUT SYSTEM</a:t>
            </a:r>
            <a:r>
              <a:rPr b="0" lang="en-US" sz="2800" spc="369" strike="noStrike">
                <a:solidFill>
                  <a:srgbClr val="2b2b2b"/>
                </a:solidFill>
                <a:latin typeface="Titillium"/>
                <a:ea typeface="DejaVu Sans"/>
              </a:rPr>
              <a:t> </a:t>
            </a:r>
            <a:endParaRPr b="0" lang="en-IN" sz="2800" spc="-1" strike="noStrike">
              <a:latin typeface="Arial"/>
            </a:endParaRPr>
          </a:p>
        </p:txBody>
      </p:sp>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6" name="Picture Placeholder 2" descr=""/>
          <p:cNvPicPr/>
          <p:nvPr/>
        </p:nvPicPr>
        <p:blipFill>
          <a:blip r:embed="rId1"/>
          <a:srcRect l="-143" t="1783" r="0" b="691"/>
          <a:stretch/>
        </p:blipFill>
        <p:spPr>
          <a:xfrm>
            <a:off x="2023920" y="1409760"/>
            <a:ext cx="8139960" cy="2675880"/>
          </a:xfrm>
          <a:prstGeom prst="rect">
            <a:avLst/>
          </a:prstGeom>
          <a:ln w="0">
            <a:noFill/>
          </a:ln>
        </p:spPr>
      </p:pic>
      <p:sp>
        <p:nvSpPr>
          <p:cNvPr id="547" name="TextBox 4"/>
          <p:cNvSpPr/>
          <p:nvPr/>
        </p:nvSpPr>
        <p:spPr>
          <a:xfrm>
            <a:off x="6695640" y="4538520"/>
            <a:ext cx="3468600" cy="1513080"/>
          </a:xfrm>
          <a:prstGeom prst="rect">
            <a:avLst/>
          </a:prstGeom>
          <a:noFill/>
          <a:ln w="0">
            <a:noFill/>
          </a:ln>
        </p:spPr>
        <p:style>
          <a:lnRef idx="0"/>
          <a:fillRef idx="0"/>
          <a:effectRef idx="0"/>
          <a:fontRef idx="minor"/>
        </p:style>
        <p:txBody>
          <a:bodyPr lIns="90000" rIns="90000" tIns="45000" bIns="45000" anchor="t">
            <a:spAutoFit/>
          </a:bodyPr>
          <a:p>
            <a:pPr>
              <a:lnSpc>
                <a:spcPct val="130000"/>
              </a:lnSpc>
            </a:pPr>
            <a:r>
              <a:rPr b="0" lang="en-US" sz="1200" spc="-1" strike="noStrike">
                <a:solidFill>
                  <a:srgbClr val="2b2b2b">
                    <a:alpha val="60000"/>
                  </a:srgbClr>
                </a:solidFill>
                <a:latin typeface="Titillium"/>
                <a:ea typeface="Source Sans Pro"/>
              </a:rPr>
              <a:t>A Convolutional Neural Network is a Deep Learning algorithm which can take in an input image, assign importance (learnable weights and biases) to various aspects/objects in the image and be able to differentiate one from the others.</a:t>
            </a:r>
            <a:endParaRPr b="0" lang="en-IN" sz="1200" spc="-1" strike="noStrike">
              <a:latin typeface="Arial"/>
            </a:endParaRPr>
          </a:p>
        </p:txBody>
      </p:sp>
      <p:sp>
        <p:nvSpPr>
          <p:cNvPr id="548" name="TextBox 5"/>
          <p:cNvSpPr/>
          <p:nvPr/>
        </p:nvSpPr>
        <p:spPr>
          <a:xfrm>
            <a:off x="2023920" y="4538520"/>
            <a:ext cx="3571920" cy="1552680"/>
          </a:xfrm>
          <a:prstGeom prst="rect">
            <a:avLst/>
          </a:prstGeom>
          <a:noFill/>
          <a:ln w="0">
            <a:noFill/>
          </a:ln>
        </p:spPr>
        <p:style>
          <a:lnRef idx="0"/>
          <a:fillRef idx="0"/>
          <a:effectRef idx="0"/>
          <a:fontRef idx="minor"/>
        </p:style>
        <p:txBody>
          <a:bodyPr lIns="90000" rIns="90000" tIns="45000" bIns="45000" anchor="t">
            <a:spAutoFit/>
          </a:bodyPr>
          <a:p>
            <a:pPr marL="343080" indent="-339480">
              <a:lnSpc>
                <a:spcPct val="100000"/>
              </a:lnSpc>
              <a:buClr>
                <a:srgbClr val="2b2b2b"/>
              </a:buClr>
              <a:buFont typeface="Arial"/>
              <a:buChar char="•"/>
            </a:pPr>
            <a:r>
              <a:rPr b="1" lang="en-US" sz="2400" spc="-1" strike="noStrike">
                <a:solidFill>
                  <a:srgbClr val="2b2b2b"/>
                </a:solidFill>
                <a:latin typeface="Titillium"/>
                <a:ea typeface="DejaVu Sans"/>
              </a:rPr>
              <a:t>Convolutional layers</a:t>
            </a:r>
            <a:endParaRPr b="0" lang="en-IN" sz="2400" spc="-1" strike="noStrike">
              <a:latin typeface="Arial"/>
            </a:endParaRPr>
          </a:p>
          <a:p>
            <a:pPr marL="343080" indent="-339480">
              <a:lnSpc>
                <a:spcPct val="100000"/>
              </a:lnSpc>
              <a:buClr>
                <a:srgbClr val="2b2b2b"/>
              </a:buClr>
              <a:buFont typeface="Arial"/>
              <a:buChar char="•"/>
            </a:pPr>
            <a:r>
              <a:rPr b="1" lang="en-US" sz="2400" spc="-1" strike="noStrike">
                <a:solidFill>
                  <a:srgbClr val="2b2b2b"/>
                </a:solidFill>
                <a:latin typeface="Titillium"/>
                <a:ea typeface="DejaVu Sans"/>
              </a:rPr>
              <a:t>Pooling Layers</a:t>
            </a:r>
            <a:endParaRPr b="0" lang="en-IN" sz="2400" spc="-1" strike="noStrike">
              <a:latin typeface="Arial"/>
            </a:endParaRPr>
          </a:p>
          <a:p>
            <a:pPr marL="343080" indent="-339480">
              <a:lnSpc>
                <a:spcPct val="100000"/>
              </a:lnSpc>
              <a:buClr>
                <a:srgbClr val="2b2b2b"/>
              </a:buClr>
              <a:buFont typeface="Arial"/>
              <a:buChar char="•"/>
            </a:pPr>
            <a:r>
              <a:rPr b="1" lang="en-US" sz="2400" spc="-1" strike="noStrike">
                <a:solidFill>
                  <a:srgbClr val="2b2b2b"/>
                </a:solidFill>
                <a:latin typeface="Titillium"/>
                <a:ea typeface="DejaVu Sans"/>
              </a:rPr>
              <a:t>Dense Layers</a:t>
            </a:r>
            <a:endParaRPr b="0" lang="en-IN" sz="2400" spc="-1" strike="noStrike">
              <a:latin typeface="Arial"/>
            </a:endParaRPr>
          </a:p>
        </p:txBody>
      </p:sp>
      <p:grpSp>
        <p:nvGrpSpPr>
          <p:cNvPr id="549" name="Group 6"/>
          <p:cNvGrpSpPr/>
          <p:nvPr/>
        </p:nvGrpSpPr>
        <p:grpSpPr>
          <a:xfrm>
            <a:off x="2253600" y="501120"/>
            <a:ext cx="7783560" cy="679320"/>
            <a:chOff x="2253600" y="501120"/>
            <a:chExt cx="7783560" cy="679320"/>
          </a:xfrm>
        </p:grpSpPr>
        <p:sp>
          <p:nvSpPr>
            <p:cNvPr id="550" name="TextBox 7"/>
            <p:cNvSpPr/>
            <p:nvPr/>
          </p:nvSpPr>
          <p:spPr>
            <a:xfrm>
              <a:off x="2253600" y="542160"/>
              <a:ext cx="7783560" cy="638280"/>
            </a:xfrm>
            <a:prstGeom prst="rect">
              <a:avLst/>
            </a:prstGeom>
            <a:noFill/>
            <a:ln w="0">
              <a:noFill/>
            </a:ln>
          </p:spPr>
          <p:style>
            <a:lnRef idx="0"/>
            <a:fillRef idx="0"/>
            <a:effectRef idx="0"/>
            <a:fontRef idx="minor"/>
          </p:style>
          <p:txBody>
            <a:bodyPr wrap="none" lIns="90000" rIns="90000" tIns="45000" bIns="45000" anchor="t">
              <a:spAutoFit/>
            </a:bodyPr>
            <a:p>
              <a:pPr algn="ctr">
                <a:lnSpc>
                  <a:spcPct val="100000"/>
                </a:lnSpc>
              </a:pPr>
              <a:r>
                <a:rPr b="0" lang="en-US" sz="3600" spc="369" strike="noStrike">
                  <a:solidFill>
                    <a:srgbClr val="2b2b2b"/>
                  </a:solidFill>
                  <a:latin typeface="Titillium Bd"/>
                  <a:ea typeface="DejaVu Sans"/>
                </a:rPr>
                <a:t>Convolutional Neural Networks</a:t>
              </a:r>
              <a:endParaRPr b="0" lang="en-IN" sz="3600" spc="-1" strike="noStrike">
                <a:latin typeface="Arial"/>
              </a:endParaRPr>
            </a:p>
          </p:txBody>
        </p:sp>
        <p:sp>
          <p:nvSpPr>
            <p:cNvPr id="551" name="TextBox 8"/>
            <p:cNvSpPr/>
            <p:nvPr/>
          </p:nvSpPr>
          <p:spPr>
            <a:xfrm>
              <a:off x="4653360" y="501120"/>
              <a:ext cx="180720" cy="303840"/>
            </a:xfrm>
            <a:prstGeom prst="rect">
              <a:avLst/>
            </a:prstGeom>
            <a:noFill/>
            <a:ln w="0">
              <a:noFill/>
            </a:ln>
          </p:spPr>
          <p:style>
            <a:lnRef idx="0"/>
            <a:fillRef idx="0"/>
            <a:effectRef idx="0"/>
            <a:fontRef idx="minor"/>
          </p:style>
        </p:sp>
        <p:sp>
          <p:nvSpPr>
            <p:cNvPr id="552" name="TextBox 9"/>
            <p:cNvSpPr/>
            <p:nvPr/>
          </p:nvSpPr>
          <p:spPr>
            <a:xfrm>
              <a:off x="7460640" y="501120"/>
              <a:ext cx="180720" cy="303840"/>
            </a:xfrm>
            <a:prstGeom prst="rect">
              <a:avLst/>
            </a:prstGeom>
            <a:noFill/>
            <a:ln w="0">
              <a:noFill/>
            </a:ln>
          </p:spPr>
          <p:style>
            <a:lnRef idx="0"/>
            <a:fillRef idx="0"/>
            <a:effectRef idx="0"/>
            <a:fontRef idx="minor"/>
          </p:style>
        </p:sp>
      </p:grpSp>
    </p:spTree>
  </p:cSld>
  <mc:AlternateContent>
    <mc:Choice Requires="p14">
      <p:transition spd="med" p14:dur="900"/>
    </mc:Choice>
    <mc:Fallback>
      <p:transition spd="med"/>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53" name="Group 23"/>
          <p:cNvGrpSpPr/>
          <p:nvPr/>
        </p:nvGrpSpPr>
        <p:grpSpPr>
          <a:xfrm>
            <a:off x="1051560" y="1029240"/>
            <a:ext cx="5040360" cy="4001760"/>
            <a:chOff x="1051560" y="1029240"/>
            <a:chExt cx="5040360" cy="4001760"/>
          </a:xfrm>
        </p:grpSpPr>
        <p:grpSp>
          <p:nvGrpSpPr>
            <p:cNvPr id="554" name="Group 24"/>
            <p:cNvGrpSpPr/>
            <p:nvPr/>
          </p:nvGrpSpPr>
          <p:grpSpPr>
            <a:xfrm>
              <a:off x="1171800" y="1029240"/>
              <a:ext cx="2988000" cy="303840"/>
              <a:chOff x="1171800" y="1029240"/>
              <a:chExt cx="2988000" cy="303840"/>
            </a:xfrm>
          </p:grpSpPr>
          <p:sp>
            <p:nvSpPr>
              <p:cNvPr id="555" name="TextBox 27"/>
              <p:cNvSpPr/>
              <p:nvPr/>
            </p:nvSpPr>
            <p:spPr>
              <a:xfrm>
                <a:off x="2575440" y="1070280"/>
                <a:ext cx="180720" cy="249840"/>
              </a:xfrm>
              <a:prstGeom prst="rect">
                <a:avLst/>
              </a:prstGeom>
              <a:noFill/>
              <a:ln w="0">
                <a:noFill/>
              </a:ln>
            </p:spPr>
            <p:style>
              <a:lnRef idx="0"/>
              <a:fillRef idx="0"/>
              <a:effectRef idx="0"/>
              <a:fontRef idx="minor"/>
            </p:style>
          </p:sp>
          <p:sp>
            <p:nvSpPr>
              <p:cNvPr id="556" name="TextBox 28"/>
              <p:cNvSpPr/>
              <p:nvPr/>
            </p:nvSpPr>
            <p:spPr>
              <a:xfrm>
                <a:off x="1171800" y="1029240"/>
                <a:ext cx="180720" cy="303840"/>
              </a:xfrm>
              <a:prstGeom prst="rect">
                <a:avLst/>
              </a:prstGeom>
              <a:noFill/>
              <a:ln w="0">
                <a:noFill/>
              </a:ln>
            </p:spPr>
            <p:style>
              <a:lnRef idx="0"/>
              <a:fillRef idx="0"/>
              <a:effectRef idx="0"/>
              <a:fontRef idx="minor"/>
            </p:style>
          </p:sp>
          <p:sp>
            <p:nvSpPr>
              <p:cNvPr id="557" name="TextBox 29"/>
              <p:cNvSpPr/>
              <p:nvPr/>
            </p:nvSpPr>
            <p:spPr>
              <a:xfrm>
                <a:off x="3979080" y="1029240"/>
                <a:ext cx="180720" cy="303840"/>
              </a:xfrm>
              <a:prstGeom prst="rect">
                <a:avLst/>
              </a:prstGeom>
              <a:noFill/>
              <a:ln w="0">
                <a:noFill/>
              </a:ln>
            </p:spPr>
            <p:style>
              <a:lnRef idx="0"/>
              <a:fillRef idx="0"/>
              <a:effectRef idx="0"/>
              <a:fontRef idx="minor"/>
            </p:style>
          </p:sp>
        </p:grpSp>
        <p:sp>
          <p:nvSpPr>
            <p:cNvPr id="558" name="TextBox 25"/>
            <p:cNvSpPr/>
            <p:nvPr/>
          </p:nvSpPr>
          <p:spPr>
            <a:xfrm>
              <a:off x="1051560" y="1446120"/>
              <a:ext cx="5040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2b2b2b"/>
                  </a:solidFill>
                  <a:latin typeface="Arial Black"/>
                  <a:ea typeface="DejaVu Sans"/>
                </a:rPr>
                <a:t>Webcam </a:t>
              </a:r>
              <a:r>
                <a:rPr b="1" lang="en-US" sz="3600" spc="-1" strike="noStrike">
                  <a:solidFill>
                    <a:srgbClr val="3cbeb4"/>
                  </a:solidFill>
                  <a:latin typeface="Arial Black"/>
                  <a:ea typeface="DejaVu Sans"/>
                </a:rPr>
                <a:t>Integration</a:t>
              </a:r>
              <a:endParaRPr b="0" lang="en-IN" sz="3600" spc="-1" strike="noStrike">
                <a:latin typeface="Arial"/>
              </a:endParaRPr>
            </a:p>
          </p:txBody>
        </p:sp>
        <p:sp>
          <p:nvSpPr>
            <p:cNvPr id="559" name="TextBox 26"/>
            <p:cNvSpPr/>
            <p:nvPr/>
          </p:nvSpPr>
          <p:spPr>
            <a:xfrm>
              <a:off x="1051560" y="2802960"/>
              <a:ext cx="5040360" cy="2228040"/>
            </a:xfrm>
            <a:prstGeom prst="rect">
              <a:avLst/>
            </a:prstGeom>
            <a:noFill/>
            <a:ln w="0">
              <a:noFill/>
            </a:ln>
          </p:spPr>
          <p:style>
            <a:lnRef idx="0"/>
            <a:fillRef idx="0"/>
            <a:effectRef idx="0"/>
            <a:fontRef idx="minor"/>
          </p:style>
          <p:txBody>
            <a:bodyPr lIns="90000" rIns="90000" tIns="45000" bIns="45000" anchor="t">
              <a:spAutoFit/>
            </a:bodyPr>
            <a:p>
              <a:pPr>
                <a:lnSpc>
                  <a:spcPct val="130000"/>
                </a:lnSpc>
              </a:pPr>
              <a:r>
                <a:rPr b="0" lang="en-US" sz="1800" spc="-1" strike="noStrike">
                  <a:solidFill>
                    <a:srgbClr val="3cbeb4"/>
                  </a:solidFill>
                  <a:latin typeface="Titillium"/>
                  <a:ea typeface="Source Sans Pro"/>
                </a:rPr>
                <a:t>Webcam </a:t>
              </a:r>
              <a:r>
                <a:rPr b="0" lang="en-US" sz="1800" spc="-1" strike="noStrike">
                  <a:solidFill>
                    <a:srgbClr val="2b2b2b">
                      <a:alpha val="60000"/>
                    </a:srgbClr>
                  </a:solidFill>
                  <a:latin typeface="Titillium"/>
                  <a:ea typeface="Source Sans Pro"/>
                </a:rPr>
                <a:t>is integrated to our application using </a:t>
              </a:r>
              <a:r>
                <a:rPr b="0" lang="en-US" sz="1800" spc="-1" strike="noStrike">
                  <a:solidFill>
                    <a:srgbClr val="3cbeb4"/>
                  </a:solidFill>
                  <a:latin typeface="Titillium"/>
                  <a:ea typeface="Source Sans Pro"/>
                </a:rPr>
                <a:t>Open CV</a:t>
              </a:r>
              <a:r>
                <a:rPr b="0" lang="en-US" sz="1800" spc="-1" strike="noStrike">
                  <a:solidFill>
                    <a:srgbClr val="2b2b2b">
                      <a:alpha val="60000"/>
                    </a:srgbClr>
                  </a:solidFill>
                  <a:latin typeface="Titillium"/>
                  <a:ea typeface="Source Sans Pro"/>
                </a:rPr>
                <a:t>. Then we separate background from foreground using b key on keyboard. Prediction is made by pressing p key and based on the prediction specific operation is performed in our case media player operations.</a:t>
              </a:r>
              <a:endParaRPr b="0" lang="en-IN" sz="1800" spc="-1" strike="noStrike">
                <a:latin typeface="Arial"/>
              </a:endParaRPr>
            </a:p>
          </p:txBody>
        </p:sp>
      </p:grpSp>
      <p:pic>
        <p:nvPicPr>
          <p:cNvPr id="560" name="Picture 61" descr=""/>
          <p:cNvPicPr/>
          <p:nvPr/>
        </p:nvPicPr>
        <p:blipFill>
          <a:blip r:embed="rId1"/>
          <a:stretch/>
        </p:blipFill>
        <p:spPr>
          <a:xfrm>
            <a:off x="7020000" y="1190880"/>
            <a:ext cx="4358520" cy="4358520"/>
          </a:xfrm>
          <a:prstGeom prst="rect">
            <a:avLst/>
          </a:prstGeom>
          <a:ln w="0">
            <a:noFill/>
          </a:ln>
        </p:spPr>
      </p:pic>
    </p:spTree>
  </p:cSld>
  <p:transition spd="slow">
    <p:push dir="u"/>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61" name="Group 23"/>
          <p:cNvGrpSpPr/>
          <p:nvPr/>
        </p:nvGrpSpPr>
        <p:grpSpPr>
          <a:xfrm>
            <a:off x="1051560" y="1029240"/>
            <a:ext cx="5040360" cy="5070960"/>
            <a:chOff x="1051560" y="1029240"/>
            <a:chExt cx="5040360" cy="5070960"/>
          </a:xfrm>
        </p:grpSpPr>
        <p:grpSp>
          <p:nvGrpSpPr>
            <p:cNvPr id="562" name="Group 24"/>
            <p:cNvGrpSpPr/>
            <p:nvPr/>
          </p:nvGrpSpPr>
          <p:grpSpPr>
            <a:xfrm>
              <a:off x="1171800" y="1029240"/>
              <a:ext cx="2988000" cy="303840"/>
              <a:chOff x="1171800" y="1029240"/>
              <a:chExt cx="2988000" cy="303840"/>
            </a:xfrm>
          </p:grpSpPr>
          <p:sp>
            <p:nvSpPr>
              <p:cNvPr id="563" name="TextBox 27"/>
              <p:cNvSpPr/>
              <p:nvPr/>
            </p:nvSpPr>
            <p:spPr>
              <a:xfrm>
                <a:off x="2575440" y="1070280"/>
                <a:ext cx="180720" cy="249840"/>
              </a:xfrm>
              <a:prstGeom prst="rect">
                <a:avLst/>
              </a:prstGeom>
              <a:noFill/>
              <a:ln w="0">
                <a:noFill/>
              </a:ln>
            </p:spPr>
            <p:style>
              <a:lnRef idx="0"/>
              <a:fillRef idx="0"/>
              <a:effectRef idx="0"/>
              <a:fontRef idx="minor"/>
            </p:style>
          </p:sp>
          <p:sp>
            <p:nvSpPr>
              <p:cNvPr id="564" name="TextBox 28"/>
              <p:cNvSpPr/>
              <p:nvPr/>
            </p:nvSpPr>
            <p:spPr>
              <a:xfrm>
                <a:off x="1171800" y="1029240"/>
                <a:ext cx="180720" cy="303840"/>
              </a:xfrm>
              <a:prstGeom prst="rect">
                <a:avLst/>
              </a:prstGeom>
              <a:noFill/>
              <a:ln w="0">
                <a:noFill/>
              </a:ln>
            </p:spPr>
            <p:style>
              <a:lnRef idx="0"/>
              <a:fillRef idx="0"/>
              <a:effectRef idx="0"/>
              <a:fontRef idx="minor"/>
            </p:style>
          </p:sp>
          <p:sp>
            <p:nvSpPr>
              <p:cNvPr id="565" name="TextBox 29"/>
              <p:cNvSpPr/>
              <p:nvPr/>
            </p:nvSpPr>
            <p:spPr>
              <a:xfrm>
                <a:off x="3979080" y="1029240"/>
                <a:ext cx="180720" cy="303840"/>
              </a:xfrm>
              <a:prstGeom prst="rect">
                <a:avLst/>
              </a:prstGeom>
              <a:noFill/>
              <a:ln w="0">
                <a:noFill/>
              </a:ln>
            </p:spPr>
            <p:style>
              <a:lnRef idx="0"/>
              <a:fillRef idx="0"/>
              <a:effectRef idx="0"/>
              <a:fontRef idx="minor"/>
            </p:style>
          </p:sp>
        </p:grpSp>
        <p:sp>
          <p:nvSpPr>
            <p:cNvPr id="566" name="TextBox 25"/>
            <p:cNvSpPr/>
            <p:nvPr/>
          </p:nvSpPr>
          <p:spPr>
            <a:xfrm>
              <a:off x="1051560" y="1446120"/>
              <a:ext cx="5040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2b2b2b"/>
                  </a:solidFill>
                  <a:latin typeface="Arial Black"/>
                  <a:ea typeface="DejaVu Sans"/>
                </a:rPr>
                <a:t>System </a:t>
              </a:r>
              <a:r>
                <a:rPr b="1" lang="en-US" sz="3600" spc="-1" strike="noStrike">
                  <a:solidFill>
                    <a:srgbClr val="3cbeb4"/>
                  </a:solidFill>
                  <a:latin typeface="Arial Black"/>
                  <a:ea typeface="DejaVu Sans"/>
                </a:rPr>
                <a:t>Integration</a:t>
              </a:r>
              <a:endParaRPr b="0" lang="en-IN" sz="3600" spc="-1" strike="noStrike">
                <a:latin typeface="Arial"/>
              </a:endParaRPr>
            </a:p>
          </p:txBody>
        </p:sp>
        <p:sp>
          <p:nvSpPr>
            <p:cNvPr id="567" name="TextBox 26"/>
            <p:cNvSpPr/>
            <p:nvPr/>
          </p:nvSpPr>
          <p:spPr>
            <a:xfrm>
              <a:off x="1051560" y="2802960"/>
              <a:ext cx="5040360" cy="3297240"/>
            </a:xfrm>
            <a:prstGeom prst="rect">
              <a:avLst/>
            </a:prstGeom>
            <a:noFill/>
            <a:ln w="0">
              <a:noFill/>
            </a:ln>
          </p:spPr>
          <p:style>
            <a:lnRef idx="0"/>
            <a:fillRef idx="0"/>
            <a:effectRef idx="0"/>
            <a:fontRef idx="minor"/>
          </p:style>
          <p:txBody>
            <a:bodyPr lIns="90000" rIns="90000" tIns="45000" bIns="45000" anchor="t">
              <a:spAutoFit/>
            </a:bodyPr>
            <a:p>
              <a:pPr>
                <a:lnSpc>
                  <a:spcPct val="130000"/>
                </a:lnSpc>
              </a:pPr>
              <a:r>
                <a:rPr b="0" lang="en-US" sz="1800" spc="-1" strike="noStrike">
                  <a:solidFill>
                    <a:srgbClr val="2b2b2b">
                      <a:alpha val="60000"/>
                    </a:srgbClr>
                  </a:solidFill>
                  <a:latin typeface="Titillium"/>
                  <a:ea typeface="Source Sans Pro"/>
                </a:rPr>
                <a:t>The  </a:t>
              </a:r>
              <a:r>
                <a:rPr b="0" lang="en-US" sz="1800" spc="-1" strike="noStrike">
                  <a:solidFill>
                    <a:srgbClr val="3cbeb4"/>
                  </a:solidFill>
                  <a:latin typeface="Titillium"/>
                  <a:ea typeface="Source Sans Pro"/>
                </a:rPr>
                <a:t>Software is integrated </a:t>
              </a:r>
              <a:r>
                <a:rPr b="0" lang="en-US" sz="1800" spc="-1" strike="noStrike">
                  <a:solidFill>
                    <a:srgbClr val="2b2b2b">
                      <a:alpha val="60000"/>
                    </a:srgbClr>
                  </a:solidFill>
                  <a:latin typeface="Titillium"/>
                  <a:ea typeface="Source Sans Pro"/>
                </a:rPr>
                <a:t>with the System. And the passed signals from the trained model will be used to perform the required </a:t>
              </a:r>
              <a:r>
                <a:rPr b="0" lang="en-US" sz="1800" spc="-1" strike="noStrike">
                  <a:solidFill>
                    <a:srgbClr val="3cbeb4"/>
                  </a:solidFill>
                  <a:latin typeface="Titillium"/>
                  <a:ea typeface="Source Sans Pro"/>
                </a:rPr>
                <a:t>Operation </a:t>
              </a:r>
              <a:r>
                <a:rPr b="0" lang="en-US" sz="1800" spc="-1" strike="noStrike">
                  <a:solidFill>
                    <a:srgbClr val="2b2b2b">
                      <a:alpha val="60000"/>
                    </a:srgbClr>
                  </a:solidFill>
                  <a:latin typeface="Titillium"/>
                  <a:ea typeface="Source Sans Pro"/>
                </a:rPr>
                <a:t>to the User.</a:t>
              </a:r>
              <a:endParaRPr b="0" lang="en-IN" sz="1800" spc="-1" strike="noStrike">
                <a:latin typeface="Arial"/>
              </a:endParaRPr>
            </a:p>
            <a:p>
              <a:pPr>
                <a:lnSpc>
                  <a:spcPct val="130000"/>
                </a:lnSpc>
              </a:pPr>
              <a:endParaRPr b="0" lang="en-IN" sz="1800" spc="-1" strike="noStrike">
                <a:latin typeface="Arial"/>
              </a:endParaRPr>
            </a:p>
            <a:p>
              <a:pPr>
                <a:lnSpc>
                  <a:spcPct val="130000"/>
                </a:lnSpc>
              </a:pPr>
              <a:r>
                <a:rPr b="0" lang="en-US" sz="1800" spc="-1" strike="noStrike">
                  <a:solidFill>
                    <a:srgbClr val="2b2b2b">
                      <a:alpha val="60000"/>
                    </a:srgbClr>
                  </a:solidFill>
                  <a:latin typeface="Titillium"/>
                  <a:ea typeface="Source Sans Pro"/>
                </a:rPr>
                <a:t>Example: </a:t>
              </a:r>
              <a:r>
                <a:rPr b="0" lang="en-US" sz="1800" spc="-1" strike="noStrike">
                  <a:solidFill>
                    <a:srgbClr val="3cbeb4"/>
                  </a:solidFill>
                  <a:latin typeface="Titillium"/>
                  <a:ea typeface="Source Sans Pro"/>
                </a:rPr>
                <a:t>VLC Media Player</a:t>
              </a:r>
              <a:r>
                <a:rPr b="0" lang="en-US" sz="1800" spc="-1" strike="noStrike">
                  <a:solidFill>
                    <a:srgbClr val="2b2b2b">
                      <a:alpha val="60000"/>
                    </a:srgbClr>
                  </a:solidFill>
                  <a:latin typeface="Titillium"/>
                  <a:ea typeface="Source Sans Pro"/>
                </a:rPr>
                <a:t> software is able to play the videos, pause and we can  increase and decrease the volume while playing the video  etc.</a:t>
              </a:r>
              <a:endParaRPr b="0" lang="en-IN" sz="1800" spc="-1" strike="noStrike">
                <a:latin typeface="Arial"/>
              </a:endParaRPr>
            </a:p>
          </p:txBody>
        </p:sp>
      </p:grpSp>
      <p:pic>
        <p:nvPicPr>
          <p:cNvPr id="568" name="Picture 2" descr=""/>
          <p:cNvPicPr/>
          <p:nvPr/>
        </p:nvPicPr>
        <p:blipFill>
          <a:blip r:embed="rId1"/>
          <a:stretch/>
        </p:blipFill>
        <p:spPr>
          <a:xfrm>
            <a:off x="7362720" y="1446120"/>
            <a:ext cx="4082400" cy="3805920"/>
          </a:xfrm>
          <a:prstGeom prst="rect">
            <a:avLst/>
          </a:prstGeom>
          <a:ln w="0">
            <a:noFill/>
          </a:ln>
        </p:spPr>
      </p:pic>
    </p:spTree>
  </p:cSld>
  <p:transition spd="slow">
    <p:push dir="u"/>
  </p:transition>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
          <p:cNvSpPr/>
          <p:nvPr/>
        </p:nvSpPr>
        <p:spPr>
          <a:xfrm>
            <a:off x="609480" y="273600"/>
            <a:ext cx="10970640" cy="11430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2b2b2b"/>
                </a:solidFill>
                <a:latin typeface="Arial Black"/>
                <a:ea typeface="DejaVu Sans"/>
              </a:rPr>
              <a:t> </a:t>
            </a:r>
            <a:r>
              <a:rPr b="1" lang="en-US" sz="4000" spc="-1" strike="noStrike">
                <a:solidFill>
                  <a:srgbClr val="3cbeb4"/>
                </a:solidFill>
                <a:latin typeface="Arial Black"/>
                <a:ea typeface="DejaVu Sans"/>
              </a:rPr>
              <a:t>Screenshots</a:t>
            </a:r>
            <a:endParaRPr b="0" lang="en-IN" sz="4000" spc="-1" strike="noStrike">
              <a:latin typeface="Arial"/>
            </a:endParaRPr>
          </a:p>
        </p:txBody>
      </p:sp>
      <p:pic>
        <p:nvPicPr>
          <p:cNvPr id="570" name="" descr=""/>
          <p:cNvPicPr/>
          <p:nvPr/>
        </p:nvPicPr>
        <p:blipFill>
          <a:blip r:embed="rId1"/>
          <a:stretch/>
        </p:blipFill>
        <p:spPr>
          <a:xfrm>
            <a:off x="1082520" y="1418400"/>
            <a:ext cx="5935680" cy="4721400"/>
          </a:xfrm>
          <a:prstGeom prst="rect">
            <a:avLst/>
          </a:prstGeom>
          <a:ln w="0">
            <a:noFill/>
          </a:ln>
        </p:spPr>
      </p:pic>
      <p:sp>
        <p:nvSpPr>
          <p:cNvPr id="571" name=""/>
          <p:cNvSpPr/>
          <p:nvPr/>
        </p:nvSpPr>
        <p:spPr>
          <a:xfrm>
            <a:off x="7560000" y="1762920"/>
            <a:ext cx="2518200" cy="100764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0000"/>
              </a:buClr>
              <a:buSzPct val="45000"/>
              <a:buFont typeface="Wingdings" charset="2"/>
              <a:buChar char=""/>
            </a:pPr>
            <a:r>
              <a:rPr b="0" lang="en-US" sz="1800" spc="-1" strike="noStrike">
                <a:solidFill>
                  <a:srgbClr val="2b2b2b">
                    <a:alpha val="60000"/>
                  </a:srgbClr>
                </a:solidFill>
                <a:latin typeface="Titillium"/>
                <a:ea typeface="Source Sans Pro"/>
              </a:rPr>
              <a:t>Capturing and masking background</a:t>
            </a:r>
            <a:endParaRPr b="0" lang="en-IN" sz="1800" spc="-1" strike="noStrike">
              <a:latin typeface="Arial"/>
            </a:endParaRPr>
          </a:p>
        </p:txBody>
      </p:sp>
    </p:spTree>
  </p:cSld>
  <mc:AlternateContent>
    <mc:Choice Requires="p14">
      <p:transition p14:dur="250"/>
    </mc:Choice>
    <mc:Fallback>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2" name="" descr=""/>
          <p:cNvPicPr/>
          <p:nvPr/>
        </p:nvPicPr>
        <p:blipFill>
          <a:blip r:embed="rId1"/>
          <a:stretch/>
        </p:blipFill>
        <p:spPr>
          <a:xfrm>
            <a:off x="540000" y="414720"/>
            <a:ext cx="6838200" cy="2668320"/>
          </a:xfrm>
          <a:prstGeom prst="rect">
            <a:avLst/>
          </a:prstGeom>
          <a:ln w="0">
            <a:noFill/>
          </a:ln>
        </p:spPr>
      </p:pic>
      <p:pic>
        <p:nvPicPr>
          <p:cNvPr id="573" name="" descr=""/>
          <p:cNvPicPr/>
          <p:nvPr/>
        </p:nvPicPr>
        <p:blipFill>
          <a:blip r:embed="rId2"/>
          <a:stretch/>
        </p:blipFill>
        <p:spPr>
          <a:xfrm>
            <a:off x="4471560" y="3240000"/>
            <a:ext cx="7046640" cy="2723040"/>
          </a:xfrm>
          <a:prstGeom prst="rect">
            <a:avLst/>
          </a:prstGeom>
          <a:ln w="0">
            <a:noFill/>
          </a:ln>
        </p:spPr>
      </p:pic>
      <p:sp>
        <p:nvSpPr>
          <p:cNvPr id="574" name=""/>
          <p:cNvSpPr/>
          <p:nvPr/>
        </p:nvSpPr>
        <p:spPr>
          <a:xfrm>
            <a:off x="7621560" y="704520"/>
            <a:ext cx="4076640" cy="1378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RAD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Loads song</a:t>
            </a:r>
            <a:endParaRPr b="0" lang="en-IN" sz="1800" spc="-1" strike="noStrike">
              <a:latin typeface="Arial"/>
            </a:endParaRPr>
          </a:p>
          <a:p>
            <a:pPr>
              <a:lnSpc>
                <a:spcPct val="100000"/>
              </a:lnSpc>
            </a:pPr>
            <a:endParaRPr b="0" lang="en-IN" sz="1800" spc="-1" strike="noStrike">
              <a:latin typeface="Arial"/>
            </a:endParaRPr>
          </a:p>
        </p:txBody>
      </p:sp>
      <p:sp>
        <p:nvSpPr>
          <p:cNvPr id="575" name=""/>
          <p:cNvSpPr/>
          <p:nvPr/>
        </p:nvSpPr>
        <p:spPr>
          <a:xfrm>
            <a:off x="720000" y="3960000"/>
            <a:ext cx="3238200" cy="169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FIST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Starts song</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p14:dur="250"/>
    </mc:Choice>
    <mc:Fallback>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6" name="" descr=""/>
          <p:cNvPicPr/>
          <p:nvPr/>
        </p:nvPicPr>
        <p:blipFill>
          <a:blip r:embed="rId1"/>
          <a:stretch/>
        </p:blipFill>
        <p:spPr>
          <a:xfrm>
            <a:off x="378720" y="291600"/>
            <a:ext cx="6999480" cy="2697120"/>
          </a:xfrm>
          <a:prstGeom prst="rect">
            <a:avLst/>
          </a:prstGeom>
          <a:ln w="0">
            <a:noFill/>
          </a:ln>
        </p:spPr>
      </p:pic>
      <p:pic>
        <p:nvPicPr>
          <p:cNvPr id="577" name="" descr=""/>
          <p:cNvPicPr/>
          <p:nvPr/>
        </p:nvPicPr>
        <p:blipFill>
          <a:blip r:embed="rId2"/>
          <a:stretch/>
        </p:blipFill>
        <p:spPr>
          <a:xfrm>
            <a:off x="4320000" y="3170520"/>
            <a:ext cx="7094160" cy="2767680"/>
          </a:xfrm>
          <a:prstGeom prst="rect">
            <a:avLst/>
          </a:prstGeom>
          <a:ln w="0">
            <a:noFill/>
          </a:ln>
        </p:spPr>
      </p:pic>
      <p:sp>
        <p:nvSpPr>
          <p:cNvPr id="578" name=""/>
          <p:cNvSpPr/>
          <p:nvPr/>
        </p:nvSpPr>
        <p:spPr>
          <a:xfrm>
            <a:off x="720000" y="4060440"/>
            <a:ext cx="3778200" cy="169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PEACE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Decrease Volume</a:t>
            </a:r>
            <a:endParaRPr b="0" lang="en-IN" sz="1800" spc="-1" strike="noStrike">
              <a:latin typeface="Arial"/>
            </a:endParaRPr>
          </a:p>
          <a:p>
            <a:pPr>
              <a:lnSpc>
                <a:spcPct val="100000"/>
              </a:lnSpc>
            </a:pPr>
            <a:endParaRPr b="0" lang="en-IN" sz="1800" spc="-1" strike="noStrike">
              <a:latin typeface="Arial"/>
            </a:endParaRPr>
          </a:p>
        </p:txBody>
      </p:sp>
      <p:sp>
        <p:nvSpPr>
          <p:cNvPr id="579" name=""/>
          <p:cNvSpPr/>
          <p:nvPr/>
        </p:nvSpPr>
        <p:spPr>
          <a:xfrm>
            <a:off x="7740000" y="720000"/>
            <a:ext cx="3778200" cy="1697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OKAY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Increase Volume</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p14:dur="250"/>
    </mc:Choice>
    <mc:Fallback>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0" name="" descr=""/>
          <p:cNvPicPr/>
          <p:nvPr/>
        </p:nvPicPr>
        <p:blipFill>
          <a:blip r:embed="rId1"/>
          <a:stretch/>
        </p:blipFill>
        <p:spPr>
          <a:xfrm>
            <a:off x="360000" y="391680"/>
            <a:ext cx="6478200" cy="2666520"/>
          </a:xfrm>
          <a:prstGeom prst="rect">
            <a:avLst/>
          </a:prstGeom>
          <a:ln w="0">
            <a:noFill/>
          </a:ln>
        </p:spPr>
      </p:pic>
      <p:pic>
        <p:nvPicPr>
          <p:cNvPr id="581" name="" descr=""/>
          <p:cNvPicPr/>
          <p:nvPr/>
        </p:nvPicPr>
        <p:blipFill>
          <a:blip r:embed="rId2"/>
          <a:stretch/>
        </p:blipFill>
        <p:spPr>
          <a:xfrm>
            <a:off x="4500000" y="3240000"/>
            <a:ext cx="7018200" cy="2725920"/>
          </a:xfrm>
          <a:prstGeom prst="rect">
            <a:avLst/>
          </a:prstGeom>
          <a:ln w="0">
            <a:noFill/>
          </a:ln>
        </p:spPr>
      </p:pic>
      <p:sp>
        <p:nvSpPr>
          <p:cNvPr id="582" name=""/>
          <p:cNvSpPr/>
          <p:nvPr/>
        </p:nvSpPr>
        <p:spPr>
          <a:xfrm>
            <a:off x="7200000" y="961920"/>
            <a:ext cx="3524400" cy="13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OKAY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Pause song</a:t>
            </a:r>
            <a:endParaRPr b="0" lang="en-IN" sz="1800" spc="-1" strike="noStrike">
              <a:latin typeface="Arial"/>
            </a:endParaRPr>
          </a:p>
          <a:p>
            <a:pPr>
              <a:lnSpc>
                <a:spcPct val="100000"/>
              </a:lnSpc>
            </a:pPr>
            <a:endParaRPr b="0" lang="en-IN" sz="1800" spc="-1" strike="noStrike">
              <a:latin typeface="Arial"/>
            </a:endParaRPr>
          </a:p>
        </p:txBody>
      </p:sp>
      <p:sp>
        <p:nvSpPr>
          <p:cNvPr id="583" name=""/>
          <p:cNvSpPr/>
          <p:nvPr/>
        </p:nvSpPr>
        <p:spPr>
          <a:xfrm>
            <a:off x="613800" y="3841920"/>
            <a:ext cx="3524400" cy="13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STRAIGHT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Stops Song</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p14:dur="250"/>
    </mc:Choice>
    <mc:Fallback>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4" name="" descr=""/>
          <p:cNvPicPr/>
          <p:nvPr/>
        </p:nvPicPr>
        <p:blipFill>
          <a:blip r:embed="rId1"/>
          <a:stretch/>
        </p:blipFill>
        <p:spPr>
          <a:xfrm>
            <a:off x="360000" y="409680"/>
            <a:ext cx="6838200" cy="2628000"/>
          </a:xfrm>
          <a:prstGeom prst="rect">
            <a:avLst/>
          </a:prstGeom>
          <a:ln w="0">
            <a:noFill/>
          </a:ln>
        </p:spPr>
      </p:pic>
      <p:pic>
        <p:nvPicPr>
          <p:cNvPr id="585" name="" descr=""/>
          <p:cNvPicPr/>
          <p:nvPr/>
        </p:nvPicPr>
        <p:blipFill>
          <a:blip r:embed="rId2"/>
          <a:stretch/>
        </p:blipFill>
        <p:spPr>
          <a:xfrm>
            <a:off x="4500000" y="3240000"/>
            <a:ext cx="7378200" cy="3037680"/>
          </a:xfrm>
          <a:prstGeom prst="rect">
            <a:avLst/>
          </a:prstGeom>
          <a:ln w="0">
            <a:noFill/>
          </a:ln>
        </p:spPr>
      </p:pic>
      <p:sp>
        <p:nvSpPr>
          <p:cNvPr id="586" name=""/>
          <p:cNvSpPr/>
          <p:nvPr/>
        </p:nvSpPr>
        <p:spPr>
          <a:xfrm>
            <a:off x="7560000" y="1260000"/>
            <a:ext cx="3524400" cy="13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THUMB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Does Nothing</a:t>
            </a:r>
            <a:endParaRPr b="0" lang="en-IN" sz="1800" spc="-1" strike="noStrike">
              <a:latin typeface="Arial"/>
            </a:endParaRPr>
          </a:p>
          <a:p>
            <a:pPr>
              <a:lnSpc>
                <a:spcPct val="100000"/>
              </a:lnSpc>
            </a:pPr>
            <a:endParaRPr b="0" lang="en-IN" sz="1800" spc="-1" strike="noStrike">
              <a:latin typeface="Arial"/>
            </a:endParaRPr>
          </a:p>
        </p:txBody>
      </p:sp>
      <p:sp>
        <p:nvSpPr>
          <p:cNvPr id="587" name=""/>
          <p:cNvSpPr/>
          <p:nvPr/>
        </p:nvSpPr>
        <p:spPr>
          <a:xfrm>
            <a:off x="793800" y="4201920"/>
            <a:ext cx="3524400" cy="1376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800" spc="-1" strike="noStrike">
                <a:solidFill>
                  <a:srgbClr val="2b2b2b"/>
                </a:solidFill>
                <a:latin typeface="Arial Black"/>
                <a:ea typeface="DejaVu Sans"/>
              </a:rPr>
              <a:t>Gesture: NONE </a:t>
            </a:r>
            <a:endParaRPr b="0" lang="en-IN" sz="1800" spc="-1" strike="noStrike">
              <a:latin typeface="Arial"/>
            </a:endParaRPr>
          </a:p>
          <a:p>
            <a:pPr>
              <a:lnSpc>
                <a:spcPct val="100000"/>
              </a:lnSpc>
            </a:pPr>
            <a:endParaRPr b="0" lang="en-IN" sz="1800" spc="-1" strike="noStrike">
              <a:latin typeface="Arial"/>
            </a:endParaRPr>
          </a:p>
          <a:p>
            <a:pPr>
              <a:lnSpc>
                <a:spcPct val="100000"/>
              </a:lnSpc>
            </a:pPr>
            <a:r>
              <a:rPr b="1" lang="en-US" sz="1800" spc="-1" strike="noStrike">
                <a:solidFill>
                  <a:srgbClr val="3cbeb4"/>
                </a:solidFill>
                <a:latin typeface="Arial Black"/>
                <a:ea typeface="DejaVu Sans"/>
              </a:rPr>
              <a:t>Function: </a:t>
            </a:r>
            <a:r>
              <a:rPr b="1" lang="en-US" sz="1800" spc="-1" strike="noStrike">
                <a:solidFill>
                  <a:srgbClr val="2b2b2b"/>
                </a:solidFill>
                <a:latin typeface="Arial Black"/>
                <a:ea typeface="DejaVu Sans"/>
              </a:rPr>
              <a:t>Does Nothing</a:t>
            </a:r>
            <a:endParaRPr b="0" lang="en-IN" sz="1800" spc="-1" strike="noStrike">
              <a:latin typeface="Arial"/>
            </a:endParaRPr>
          </a:p>
          <a:p>
            <a:pPr>
              <a:lnSpc>
                <a:spcPct val="100000"/>
              </a:lnSpc>
            </a:pPr>
            <a:endParaRPr b="0" lang="en-IN" sz="1800" spc="-1" strike="noStrike">
              <a:latin typeface="Arial"/>
            </a:endParaRPr>
          </a:p>
        </p:txBody>
      </p:sp>
    </p:spTree>
  </p:cSld>
  <mc:AlternateContent>
    <mc:Choice Requires="p14">
      <p:transition p14:dur="250"/>
    </mc:Choice>
    <mc:Fallback>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88" name="Group 2"/>
          <p:cNvGrpSpPr/>
          <p:nvPr/>
        </p:nvGrpSpPr>
        <p:grpSpPr>
          <a:xfrm>
            <a:off x="1996200" y="2404440"/>
            <a:ext cx="8261640" cy="2035080"/>
            <a:chOff x="1996200" y="2404440"/>
            <a:chExt cx="8261640" cy="2035080"/>
          </a:xfrm>
        </p:grpSpPr>
        <p:sp>
          <p:nvSpPr>
            <p:cNvPr id="589" name="Title 1"/>
            <p:cNvSpPr/>
            <p:nvPr/>
          </p:nvSpPr>
          <p:spPr>
            <a:xfrm>
              <a:off x="1996200" y="2404440"/>
              <a:ext cx="8261640" cy="372240"/>
            </a:xfrm>
            <a:prstGeom prst="rect">
              <a:avLst/>
            </a:prstGeom>
            <a:noFill/>
            <a:ln w="0">
              <a:noFill/>
            </a:ln>
          </p:spPr>
          <p:style>
            <a:lnRef idx="0"/>
            <a:fillRef idx="0"/>
            <a:effectRef idx="0"/>
            <a:fontRef idx="minor"/>
          </p:style>
          <p:txBody>
            <a:bodyPr lIns="90000" rIns="90000" tIns="45000" bIns="45000" anchor="t">
              <a:noAutofit/>
            </a:bodyPr>
            <a:p>
              <a:pPr>
                <a:lnSpc>
                  <a:spcPct val="90000"/>
                </a:lnSpc>
              </a:pPr>
              <a:r>
                <a:rPr b="1" lang="en-US" sz="2400" spc="180" strike="noStrike">
                  <a:solidFill>
                    <a:srgbClr val="2b2b2b"/>
                  </a:solidFill>
                  <a:latin typeface="Titillium"/>
                  <a:ea typeface="Source Sans Pro Black"/>
                </a:rPr>
                <a:t>Gesture Based Input System</a:t>
              </a:r>
              <a:endParaRPr b="0" lang="en-IN" sz="2400" spc="-1" strike="noStrike">
                <a:latin typeface="Arial"/>
              </a:endParaRPr>
            </a:p>
          </p:txBody>
        </p:sp>
        <p:sp>
          <p:nvSpPr>
            <p:cNvPr id="590" name="Rectangle 4"/>
            <p:cNvSpPr/>
            <p:nvPr/>
          </p:nvSpPr>
          <p:spPr>
            <a:xfrm>
              <a:off x="1996200" y="3130200"/>
              <a:ext cx="8261640" cy="13093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2b2b2b">
                      <a:alpha val="60000"/>
                    </a:srgbClr>
                  </a:solidFill>
                  <a:latin typeface="Titillium"/>
                  <a:ea typeface="Lato Light"/>
                </a:rPr>
                <a:t>Through this System a user can interact with the computer easily without any traditional devices like Keyboard, Mouse and etc. future development can be made to recognize face gestures so even disabled people can easily interact with computers.</a:t>
              </a:r>
              <a:endParaRPr b="0" lang="en-IN" sz="2000" spc="-1" strike="noStrike">
                <a:latin typeface="Arial"/>
              </a:endParaRPr>
            </a:p>
          </p:txBody>
        </p:sp>
      </p:grpSp>
      <p:sp>
        <p:nvSpPr>
          <p:cNvPr id="591" name="TextBox 6"/>
          <p:cNvSpPr/>
          <p:nvPr/>
        </p:nvSpPr>
        <p:spPr>
          <a:xfrm>
            <a:off x="3054240" y="1131480"/>
            <a:ext cx="6129000" cy="6382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1" lang="en-US" sz="3600" spc="-1" strike="noStrike">
                <a:solidFill>
                  <a:srgbClr val="3cbeb4"/>
                </a:solidFill>
                <a:latin typeface="Arial Black"/>
                <a:ea typeface="DejaVu Sans"/>
              </a:rPr>
              <a:t>Conclusion</a:t>
            </a:r>
            <a:endParaRPr b="0" lang="en-IN" sz="3600" spc="-1" strike="noStrike">
              <a:latin typeface="Arial"/>
            </a:endParaRPr>
          </a:p>
        </p:txBody>
      </p:sp>
    </p:spTree>
  </p:cSld>
  <mc:AlternateContent>
    <mc:Choice Requires="p14">
      <p:transition spd="slow" p14:dur="125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92" name="Group 8"/>
          <p:cNvGrpSpPr/>
          <p:nvPr/>
        </p:nvGrpSpPr>
        <p:grpSpPr>
          <a:xfrm>
            <a:off x="708840" y="248040"/>
            <a:ext cx="5040360" cy="1055160"/>
            <a:chOff x="708840" y="248040"/>
            <a:chExt cx="5040360" cy="1055160"/>
          </a:xfrm>
        </p:grpSpPr>
        <p:grpSp>
          <p:nvGrpSpPr>
            <p:cNvPr id="593" name="Group 1"/>
            <p:cNvGrpSpPr/>
            <p:nvPr/>
          </p:nvGrpSpPr>
          <p:grpSpPr>
            <a:xfrm>
              <a:off x="829080" y="248040"/>
              <a:ext cx="2987640" cy="303840"/>
              <a:chOff x="829080" y="248040"/>
              <a:chExt cx="2987640" cy="303840"/>
            </a:xfrm>
          </p:grpSpPr>
          <p:sp>
            <p:nvSpPr>
              <p:cNvPr id="594" name="TextBox 2"/>
              <p:cNvSpPr/>
              <p:nvPr/>
            </p:nvSpPr>
            <p:spPr>
              <a:xfrm>
                <a:off x="2232720" y="289080"/>
                <a:ext cx="180720" cy="249840"/>
              </a:xfrm>
              <a:prstGeom prst="rect">
                <a:avLst/>
              </a:prstGeom>
              <a:noFill/>
              <a:ln w="0">
                <a:noFill/>
              </a:ln>
            </p:spPr>
            <p:style>
              <a:lnRef idx="0"/>
              <a:fillRef idx="0"/>
              <a:effectRef idx="0"/>
              <a:fontRef idx="minor"/>
            </p:style>
          </p:sp>
          <p:sp>
            <p:nvSpPr>
              <p:cNvPr id="595" name="TextBox 3"/>
              <p:cNvSpPr/>
              <p:nvPr/>
            </p:nvSpPr>
            <p:spPr>
              <a:xfrm>
                <a:off x="829080" y="248040"/>
                <a:ext cx="180720" cy="303840"/>
              </a:xfrm>
              <a:prstGeom prst="rect">
                <a:avLst/>
              </a:prstGeom>
              <a:noFill/>
              <a:ln w="0">
                <a:noFill/>
              </a:ln>
            </p:spPr>
            <p:style>
              <a:lnRef idx="0"/>
              <a:fillRef idx="0"/>
              <a:effectRef idx="0"/>
              <a:fontRef idx="minor"/>
            </p:style>
          </p:sp>
          <p:sp>
            <p:nvSpPr>
              <p:cNvPr id="596" name="TextBox 4"/>
              <p:cNvSpPr/>
              <p:nvPr/>
            </p:nvSpPr>
            <p:spPr>
              <a:xfrm>
                <a:off x="3636000" y="248040"/>
                <a:ext cx="180720" cy="303840"/>
              </a:xfrm>
              <a:prstGeom prst="rect">
                <a:avLst/>
              </a:prstGeom>
              <a:noFill/>
              <a:ln w="0">
                <a:noFill/>
              </a:ln>
            </p:spPr>
            <p:style>
              <a:lnRef idx="0"/>
              <a:fillRef idx="0"/>
              <a:effectRef idx="0"/>
              <a:fontRef idx="minor"/>
            </p:style>
          </p:sp>
        </p:grpSp>
        <p:sp>
          <p:nvSpPr>
            <p:cNvPr id="597" name="TextBox 6"/>
            <p:cNvSpPr/>
            <p:nvPr/>
          </p:nvSpPr>
          <p:spPr>
            <a:xfrm>
              <a:off x="708840" y="664920"/>
              <a:ext cx="50403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3cbeb4"/>
                  </a:solidFill>
                  <a:latin typeface="Arial Black"/>
                  <a:ea typeface="DejaVu Sans"/>
                </a:rPr>
                <a:t>References</a:t>
              </a:r>
              <a:endParaRPr b="0" lang="en-IN" sz="3600" spc="-1" strike="noStrike">
                <a:latin typeface="Arial"/>
              </a:endParaRPr>
            </a:p>
          </p:txBody>
        </p:sp>
      </p:grpSp>
      <p:grpSp>
        <p:nvGrpSpPr>
          <p:cNvPr id="598" name="Group 15"/>
          <p:cNvGrpSpPr/>
          <p:nvPr/>
        </p:nvGrpSpPr>
        <p:grpSpPr>
          <a:xfrm>
            <a:off x="1278720" y="1638720"/>
            <a:ext cx="3752280" cy="1358640"/>
            <a:chOff x="1278720" y="1638720"/>
            <a:chExt cx="3752280" cy="1358640"/>
          </a:xfrm>
        </p:grpSpPr>
        <p:grpSp>
          <p:nvGrpSpPr>
            <p:cNvPr id="599" name="Group 14"/>
            <p:cNvGrpSpPr/>
            <p:nvPr/>
          </p:nvGrpSpPr>
          <p:grpSpPr>
            <a:xfrm>
              <a:off x="1278720" y="1638720"/>
              <a:ext cx="819000" cy="819000"/>
              <a:chOff x="1278720" y="1638720"/>
              <a:chExt cx="819000" cy="819000"/>
            </a:xfrm>
          </p:grpSpPr>
          <p:sp>
            <p:nvSpPr>
              <p:cNvPr id="600" name="Oval 9"/>
              <p:cNvSpPr/>
              <p:nvPr/>
            </p:nvSpPr>
            <p:spPr>
              <a:xfrm>
                <a:off x="1278720" y="163872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601" name="Group 10"/>
              <p:cNvGrpSpPr/>
              <p:nvPr/>
            </p:nvGrpSpPr>
            <p:grpSpPr>
              <a:xfrm>
                <a:off x="1560240" y="1911240"/>
                <a:ext cx="267480" cy="267480"/>
                <a:chOff x="1560240" y="1911240"/>
                <a:chExt cx="267480" cy="267480"/>
              </a:xfrm>
            </p:grpSpPr>
            <p:sp>
              <p:nvSpPr>
                <p:cNvPr id="602" name="Straight Connector 11"/>
                <p:cNvSpPr/>
                <p:nvPr/>
              </p:nvSpPr>
              <p:spPr>
                <a:xfrm flipH="1">
                  <a:off x="1560240" y="1919880"/>
                  <a:ext cx="258480" cy="25884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603" name="Straight Connector 12"/>
                <p:cNvSpPr/>
                <p:nvPr/>
              </p:nvSpPr>
              <p:spPr>
                <a:xfrm flipH="1" flipV="1">
                  <a:off x="1568880" y="1911240"/>
                  <a:ext cx="25884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604" name="TextBox 13"/>
            <p:cNvSpPr/>
            <p:nvPr/>
          </p:nvSpPr>
          <p:spPr>
            <a:xfrm>
              <a:off x="2383920" y="1810440"/>
              <a:ext cx="264708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Google, medium</a:t>
              </a:r>
              <a:endParaRPr b="0" lang="en-IN" sz="2400" spc="-1" strike="noStrike">
                <a:latin typeface="Arial"/>
              </a:endParaRPr>
            </a:p>
            <a:p>
              <a:pPr>
                <a:lnSpc>
                  <a:spcPct val="100000"/>
                </a:lnSpc>
              </a:pPr>
              <a:endParaRPr b="0" lang="en-IN" sz="2400" spc="-1" strike="noStrike">
                <a:latin typeface="Arial"/>
              </a:endParaRPr>
            </a:p>
          </p:txBody>
        </p:sp>
      </p:grpSp>
      <p:grpSp>
        <p:nvGrpSpPr>
          <p:cNvPr id="605" name="Group 16"/>
          <p:cNvGrpSpPr/>
          <p:nvPr/>
        </p:nvGrpSpPr>
        <p:grpSpPr>
          <a:xfrm>
            <a:off x="1284120" y="2787120"/>
            <a:ext cx="3752280" cy="992880"/>
            <a:chOff x="1284120" y="2787120"/>
            <a:chExt cx="3752280" cy="992880"/>
          </a:xfrm>
        </p:grpSpPr>
        <p:grpSp>
          <p:nvGrpSpPr>
            <p:cNvPr id="606" name="Group 17"/>
            <p:cNvGrpSpPr/>
            <p:nvPr/>
          </p:nvGrpSpPr>
          <p:grpSpPr>
            <a:xfrm>
              <a:off x="1284120" y="2787120"/>
              <a:ext cx="819000" cy="819000"/>
              <a:chOff x="1284120" y="2787120"/>
              <a:chExt cx="819000" cy="819000"/>
            </a:xfrm>
          </p:grpSpPr>
          <p:sp>
            <p:nvSpPr>
              <p:cNvPr id="607" name="Oval 19"/>
              <p:cNvSpPr/>
              <p:nvPr/>
            </p:nvSpPr>
            <p:spPr>
              <a:xfrm>
                <a:off x="1284120" y="278712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608" name="Group 20"/>
              <p:cNvGrpSpPr/>
              <p:nvPr/>
            </p:nvGrpSpPr>
            <p:grpSpPr>
              <a:xfrm>
                <a:off x="1565640" y="3058920"/>
                <a:ext cx="267480" cy="267120"/>
                <a:chOff x="1565640" y="3058920"/>
                <a:chExt cx="267480" cy="267120"/>
              </a:xfrm>
            </p:grpSpPr>
            <p:sp>
              <p:nvSpPr>
                <p:cNvPr id="609" name="Straight Connector 21"/>
                <p:cNvSpPr/>
                <p:nvPr/>
              </p:nvSpPr>
              <p:spPr>
                <a:xfrm flipH="1">
                  <a:off x="1565640" y="306756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610" name="Straight Connector 22"/>
                <p:cNvSpPr/>
                <p:nvPr/>
              </p:nvSpPr>
              <p:spPr>
                <a:xfrm flipH="1" flipV="1">
                  <a:off x="1574280" y="3058920"/>
                  <a:ext cx="25884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611" name="TextBox 18"/>
            <p:cNvSpPr/>
            <p:nvPr/>
          </p:nvSpPr>
          <p:spPr>
            <a:xfrm>
              <a:off x="2389320" y="2958840"/>
              <a:ext cx="26470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Kaggle Dataset</a:t>
              </a:r>
              <a:endParaRPr b="0" lang="en-IN" sz="2400" spc="-1" strike="noStrike">
                <a:latin typeface="Arial"/>
              </a:endParaRPr>
            </a:p>
          </p:txBody>
        </p:sp>
      </p:grpSp>
      <p:grpSp>
        <p:nvGrpSpPr>
          <p:cNvPr id="612" name="Group 23"/>
          <p:cNvGrpSpPr/>
          <p:nvPr/>
        </p:nvGrpSpPr>
        <p:grpSpPr>
          <a:xfrm>
            <a:off x="1278720" y="4002120"/>
            <a:ext cx="4241880" cy="992880"/>
            <a:chOff x="1278720" y="4002120"/>
            <a:chExt cx="4241880" cy="992880"/>
          </a:xfrm>
        </p:grpSpPr>
        <p:grpSp>
          <p:nvGrpSpPr>
            <p:cNvPr id="613" name="Group 24"/>
            <p:cNvGrpSpPr/>
            <p:nvPr/>
          </p:nvGrpSpPr>
          <p:grpSpPr>
            <a:xfrm>
              <a:off x="1278720" y="4002120"/>
              <a:ext cx="819000" cy="819000"/>
              <a:chOff x="1278720" y="4002120"/>
              <a:chExt cx="819000" cy="819000"/>
            </a:xfrm>
          </p:grpSpPr>
          <p:sp>
            <p:nvSpPr>
              <p:cNvPr id="614" name="Oval 26"/>
              <p:cNvSpPr/>
              <p:nvPr/>
            </p:nvSpPr>
            <p:spPr>
              <a:xfrm>
                <a:off x="1278720" y="400212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615" name="Group 27"/>
              <p:cNvGrpSpPr/>
              <p:nvPr/>
            </p:nvGrpSpPr>
            <p:grpSpPr>
              <a:xfrm>
                <a:off x="1560960" y="4273920"/>
                <a:ext cx="267480" cy="267480"/>
                <a:chOff x="1560960" y="4273920"/>
                <a:chExt cx="267480" cy="267480"/>
              </a:xfrm>
            </p:grpSpPr>
            <p:sp>
              <p:nvSpPr>
                <p:cNvPr id="616" name="Straight Connector 28"/>
                <p:cNvSpPr/>
                <p:nvPr/>
              </p:nvSpPr>
              <p:spPr>
                <a:xfrm flipH="1">
                  <a:off x="1560960" y="4282560"/>
                  <a:ext cx="258480" cy="25884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617" name="Straight Connector 29"/>
                <p:cNvSpPr/>
                <p:nvPr/>
              </p:nvSpPr>
              <p:spPr>
                <a:xfrm flipH="1" flipV="1">
                  <a:off x="1569600" y="4273920"/>
                  <a:ext cx="25884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618" name="TextBox 25"/>
            <p:cNvSpPr/>
            <p:nvPr/>
          </p:nvSpPr>
          <p:spPr>
            <a:xfrm>
              <a:off x="2403000" y="4173840"/>
              <a:ext cx="3117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CNN Documentation</a:t>
              </a:r>
              <a:endParaRPr b="0" lang="en-IN" sz="2400" spc="-1" strike="noStrike">
                <a:latin typeface="Arial"/>
              </a:endParaRPr>
            </a:p>
          </p:txBody>
        </p:sp>
      </p:grpSp>
      <p:grpSp>
        <p:nvGrpSpPr>
          <p:cNvPr id="619" name="Group 30"/>
          <p:cNvGrpSpPr/>
          <p:nvPr/>
        </p:nvGrpSpPr>
        <p:grpSpPr>
          <a:xfrm>
            <a:off x="1267920" y="5306760"/>
            <a:ext cx="4308480" cy="993240"/>
            <a:chOff x="1267920" y="5306760"/>
            <a:chExt cx="4308480" cy="993240"/>
          </a:xfrm>
        </p:grpSpPr>
        <p:grpSp>
          <p:nvGrpSpPr>
            <p:cNvPr id="620" name="Group 31"/>
            <p:cNvGrpSpPr/>
            <p:nvPr/>
          </p:nvGrpSpPr>
          <p:grpSpPr>
            <a:xfrm>
              <a:off x="1267920" y="5306760"/>
              <a:ext cx="819000" cy="819000"/>
              <a:chOff x="1267920" y="5306760"/>
              <a:chExt cx="819000" cy="819000"/>
            </a:xfrm>
          </p:grpSpPr>
          <p:sp>
            <p:nvSpPr>
              <p:cNvPr id="621" name="Oval 33"/>
              <p:cNvSpPr/>
              <p:nvPr/>
            </p:nvSpPr>
            <p:spPr>
              <a:xfrm>
                <a:off x="1267920" y="530676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622" name="Group 34"/>
              <p:cNvGrpSpPr/>
              <p:nvPr/>
            </p:nvGrpSpPr>
            <p:grpSpPr>
              <a:xfrm>
                <a:off x="1549800" y="5576760"/>
                <a:ext cx="267840" cy="267480"/>
                <a:chOff x="1549800" y="5576760"/>
                <a:chExt cx="267840" cy="267480"/>
              </a:xfrm>
            </p:grpSpPr>
            <p:sp>
              <p:nvSpPr>
                <p:cNvPr id="623" name="Straight Connector 35"/>
                <p:cNvSpPr/>
                <p:nvPr/>
              </p:nvSpPr>
              <p:spPr>
                <a:xfrm flipH="1">
                  <a:off x="1549800" y="5585400"/>
                  <a:ext cx="258480" cy="25884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624" name="Straight Connector 36"/>
                <p:cNvSpPr/>
                <p:nvPr/>
              </p:nvSpPr>
              <p:spPr>
                <a:xfrm flipH="1" flipV="1">
                  <a:off x="1558800" y="5576760"/>
                  <a:ext cx="25884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625" name="TextBox 32"/>
            <p:cNvSpPr/>
            <p:nvPr/>
          </p:nvSpPr>
          <p:spPr>
            <a:xfrm>
              <a:off x="2373120" y="5478840"/>
              <a:ext cx="32032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Titillium"/>
                  <a:ea typeface="DejaVu Sans"/>
                </a:rPr>
                <a:t>Open CV and autogui</a:t>
              </a:r>
              <a:endParaRPr b="0" lang="en-IN" sz="2400" spc="-1" strike="noStrike">
                <a:latin typeface="Arial"/>
              </a:endParaRPr>
            </a:p>
          </p:txBody>
        </p:sp>
      </p:grpSp>
      <p:pic>
        <p:nvPicPr>
          <p:cNvPr id="626" name="Picture 2" descr="Work Records Royalty Free Vector Clip Art Illustration ..."/>
          <p:cNvPicPr/>
          <p:nvPr/>
        </p:nvPicPr>
        <p:blipFill>
          <a:blip r:embed="rId1"/>
          <a:stretch/>
        </p:blipFill>
        <p:spPr>
          <a:xfrm>
            <a:off x="6286680" y="1555200"/>
            <a:ext cx="5229000" cy="3569760"/>
          </a:xfrm>
          <a:prstGeom prst="rect">
            <a:avLst/>
          </a:prstGeom>
          <a:ln w="0">
            <a:noFill/>
          </a:ln>
          <a:effectLst>
            <a:outerShdw algn="tl" blurRad="291960" dir="2700000" dist="138479" rotWithShape="0">
              <a:srgbClr val="333333">
                <a:alpha val="65000"/>
              </a:srgbClr>
            </a:outerShdw>
          </a:effectLst>
        </p:spPr>
      </p:pic>
    </p:spTree>
  </p:cSld>
  <mc:AlternateContent>
    <mc:Choice Requires="p14">
      <p:transition spd="med" p14:dur="900"/>
    </mc:Choice>
    <mc:Fallback>
      <p:transition spd="med"/>
    </mc:Fallback>
  </mc:AlternateContent>
  <p:timing>
    <p:tnLst>
      <p:par>
        <p:cTn id="121" dur="indefinite" restart="never" nodeType="tmRoot">
          <p:childTnLst>
            <p:seq>
              <p:cTn id="122" dur="indefinite" nodeType="mainSeq">
                <p:childTnLst>
                  <p:par>
                    <p:cTn id="123" fill="hold">
                      <p:stCondLst>
                        <p:cond delay="0"/>
                      </p:stCondLst>
                      <p:childTnLst>
                        <p:par>
                          <p:cTn id="124" fill="hold">
                            <p:stCondLst>
                              <p:cond delay="0"/>
                            </p:stCondLst>
                            <p:childTnLst>
                              <p:par>
                                <p:cTn id="125" nodeType="afterEffect" fill="hold" presetClass="entr" presetID="2" presetSubtype="2">
                                  <p:stCondLst>
                                    <p:cond delay="0"/>
                                  </p:stCondLst>
                                  <p:childTnLst>
                                    <p:set>
                                      <p:cBhvr>
                                        <p:cTn id="126" dur="1" fill="hold">
                                          <p:stCondLst>
                                            <p:cond delay="0"/>
                                          </p:stCondLst>
                                        </p:cTn>
                                        <p:tgtEl>
                                          <p:spTgt spid="598"/>
                                        </p:tgtEl>
                                        <p:attrNameLst>
                                          <p:attrName>style.visibility</p:attrName>
                                        </p:attrNameLst>
                                      </p:cBhvr>
                                      <p:to>
                                        <p:strVal val="visible"/>
                                      </p:to>
                                    </p:set>
                                    <p:anim calcmode="lin" valueType="num">
                                      <p:cBhvr additive="repl">
                                        <p:cTn id="127" dur="1000" fill="hold"/>
                                        <p:tgtEl>
                                          <p:spTgt spid="598"/>
                                        </p:tgtEl>
                                        <p:attrNameLst>
                                          <p:attrName>ppt_x</p:attrName>
                                        </p:attrNameLst>
                                      </p:cBhvr>
                                      <p:tavLst>
                                        <p:tav tm="0">
                                          <p:val>
                                            <p:strVal val="1+#ppt_w/2"/>
                                          </p:val>
                                        </p:tav>
                                        <p:tav tm="100000">
                                          <p:val>
                                            <p:strVal val="#ppt_x"/>
                                          </p:val>
                                        </p:tav>
                                      </p:tavLst>
                                    </p:anim>
                                    <p:anim calcmode="lin" valueType="num">
                                      <p:cBhvr additive="repl">
                                        <p:cTn id="128" dur="1000" fill="hold"/>
                                        <p:tgtEl>
                                          <p:spTgt spid="598"/>
                                        </p:tgtEl>
                                        <p:attrNameLst>
                                          <p:attrName>ppt_y</p:attrName>
                                        </p:attrNameLst>
                                      </p:cBhvr>
                                      <p:tavLst>
                                        <p:tav tm="0">
                                          <p:val>
                                            <p:strVal val="#ppt_y"/>
                                          </p:val>
                                        </p:tav>
                                        <p:tav tm="100000">
                                          <p:val>
                                            <p:strVal val="#ppt_y"/>
                                          </p:val>
                                        </p:tav>
                                      </p:tavLst>
                                    </p:anim>
                                  </p:childTnLst>
                                </p:cTn>
                              </p:par>
                              <p:par>
                                <p:cTn id="129" nodeType="withEffect" fill="hold" presetClass="entr" presetID="2" presetSubtype="2">
                                  <p:stCondLst>
                                    <p:cond delay="250"/>
                                  </p:stCondLst>
                                  <p:childTnLst>
                                    <p:set>
                                      <p:cBhvr>
                                        <p:cTn id="130" dur="1" fill="hold">
                                          <p:stCondLst>
                                            <p:cond delay="0"/>
                                          </p:stCondLst>
                                        </p:cTn>
                                        <p:tgtEl>
                                          <p:spTgt spid="605"/>
                                        </p:tgtEl>
                                        <p:attrNameLst>
                                          <p:attrName>style.visibility</p:attrName>
                                        </p:attrNameLst>
                                      </p:cBhvr>
                                      <p:to>
                                        <p:strVal val="visible"/>
                                      </p:to>
                                    </p:set>
                                    <p:anim calcmode="lin" valueType="num">
                                      <p:cBhvr additive="repl">
                                        <p:cTn id="131" dur="1000" fill="hold"/>
                                        <p:tgtEl>
                                          <p:spTgt spid="605"/>
                                        </p:tgtEl>
                                        <p:attrNameLst>
                                          <p:attrName>ppt_x</p:attrName>
                                        </p:attrNameLst>
                                      </p:cBhvr>
                                      <p:tavLst>
                                        <p:tav tm="0">
                                          <p:val>
                                            <p:strVal val="1+#ppt_w/2"/>
                                          </p:val>
                                        </p:tav>
                                        <p:tav tm="100000">
                                          <p:val>
                                            <p:strVal val="#ppt_x"/>
                                          </p:val>
                                        </p:tav>
                                      </p:tavLst>
                                    </p:anim>
                                    <p:anim calcmode="lin" valueType="num">
                                      <p:cBhvr additive="repl">
                                        <p:cTn id="132" dur="1000" fill="hold"/>
                                        <p:tgtEl>
                                          <p:spTgt spid="605"/>
                                        </p:tgtEl>
                                        <p:attrNameLst>
                                          <p:attrName>ppt_y</p:attrName>
                                        </p:attrNameLst>
                                      </p:cBhvr>
                                      <p:tavLst>
                                        <p:tav tm="0">
                                          <p:val>
                                            <p:strVal val="#ppt_y"/>
                                          </p:val>
                                        </p:tav>
                                        <p:tav tm="100000">
                                          <p:val>
                                            <p:strVal val="#ppt_y"/>
                                          </p:val>
                                        </p:tav>
                                      </p:tavLst>
                                    </p:anim>
                                  </p:childTnLst>
                                </p:cTn>
                              </p:par>
                              <p:par>
                                <p:cTn id="133" nodeType="withEffect" fill="hold" presetClass="entr" presetID="2" presetSubtype="2">
                                  <p:stCondLst>
                                    <p:cond delay="500"/>
                                  </p:stCondLst>
                                  <p:childTnLst>
                                    <p:set>
                                      <p:cBhvr>
                                        <p:cTn id="134" dur="1" fill="hold">
                                          <p:stCondLst>
                                            <p:cond delay="0"/>
                                          </p:stCondLst>
                                        </p:cTn>
                                        <p:tgtEl>
                                          <p:spTgt spid="612"/>
                                        </p:tgtEl>
                                        <p:attrNameLst>
                                          <p:attrName>style.visibility</p:attrName>
                                        </p:attrNameLst>
                                      </p:cBhvr>
                                      <p:to>
                                        <p:strVal val="visible"/>
                                      </p:to>
                                    </p:set>
                                    <p:anim calcmode="lin" valueType="num">
                                      <p:cBhvr additive="repl">
                                        <p:cTn id="135" dur="1000" fill="hold"/>
                                        <p:tgtEl>
                                          <p:spTgt spid="612"/>
                                        </p:tgtEl>
                                        <p:attrNameLst>
                                          <p:attrName>ppt_x</p:attrName>
                                        </p:attrNameLst>
                                      </p:cBhvr>
                                      <p:tavLst>
                                        <p:tav tm="0">
                                          <p:val>
                                            <p:strVal val="1+#ppt_w/2"/>
                                          </p:val>
                                        </p:tav>
                                        <p:tav tm="100000">
                                          <p:val>
                                            <p:strVal val="#ppt_x"/>
                                          </p:val>
                                        </p:tav>
                                      </p:tavLst>
                                    </p:anim>
                                    <p:anim calcmode="lin" valueType="num">
                                      <p:cBhvr additive="repl">
                                        <p:cTn id="136" dur="1000" fill="hold"/>
                                        <p:tgtEl>
                                          <p:spTgt spid="612"/>
                                        </p:tgtEl>
                                        <p:attrNameLst>
                                          <p:attrName>ppt_y</p:attrName>
                                        </p:attrNameLst>
                                      </p:cBhvr>
                                      <p:tavLst>
                                        <p:tav tm="0">
                                          <p:val>
                                            <p:strVal val="#ppt_y"/>
                                          </p:val>
                                        </p:tav>
                                        <p:tav tm="100000">
                                          <p:val>
                                            <p:strVal val="#ppt_y"/>
                                          </p:val>
                                        </p:tav>
                                      </p:tavLst>
                                    </p:anim>
                                  </p:childTnLst>
                                </p:cTn>
                              </p:par>
                              <p:par>
                                <p:cTn id="137" nodeType="withEffect" fill="hold" presetClass="entr" presetID="2" presetSubtype="2">
                                  <p:stCondLst>
                                    <p:cond delay="750"/>
                                  </p:stCondLst>
                                  <p:childTnLst>
                                    <p:set>
                                      <p:cBhvr>
                                        <p:cTn id="138" dur="1" fill="hold">
                                          <p:stCondLst>
                                            <p:cond delay="0"/>
                                          </p:stCondLst>
                                        </p:cTn>
                                        <p:tgtEl>
                                          <p:spTgt spid="619"/>
                                        </p:tgtEl>
                                        <p:attrNameLst>
                                          <p:attrName>style.visibility</p:attrName>
                                        </p:attrNameLst>
                                      </p:cBhvr>
                                      <p:to>
                                        <p:strVal val="visible"/>
                                      </p:to>
                                    </p:set>
                                    <p:anim calcmode="lin" valueType="num">
                                      <p:cBhvr additive="repl">
                                        <p:cTn id="139" dur="1000" fill="hold"/>
                                        <p:tgtEl>
                                          <p:spTgt spid="619"/>
                                        </p:tgtEl>
                                        <p:attrNameLst>
                                          <p:attrName>ppt_x</p:attrName>
                                        </p:attrNameLst>
                                      </p:cBhvr>
                                      <p:tavLst>
                                        <p:tav tm="0">
                                          <p:val>
                                            <p:strVal val="1+#ppt_w/2"/>
                                          </p:val>
                                        </p:tav>
                                        <p:tav tm="100000">
                                          <p:val>
                                            <p:strVal val="#ppt_x"/>
                                          </p:val>
                                        </p:tav>
                                      </p:tavLst>
                                    </p:anim>
                                    <p:anim calcmode="lin" valueType="num">
                                      <p:cBhvr additive="repl">
                                        <p:cTn id="140" dur="1000" fill="hold"/>
                                        <p:tgtEl>
                                          <p:spTgt spid="6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
          <p:cNvSpPr/>
          <p:nvPr/>
        </p:nvSpPr>
        <p:spPr>
          <a:xfrm>
            <a:off x="3240000" y="360000"/>
            <a:ext cx="5264640" cy="733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600" spc="-1" strike="noStrike">
                <a:solidFill>
                  <a:srgbClr val="2b2b2b"/>
                </a:solidFill>
                <a:latin typeface="Arial Black"/>
                <a:ea typeface="DejaVu Sans"/>
              </a:rPr>
              <a:t>Table of </a:t>
            </a:r>
            <a:r>
              <a:rPr b="1" lang="en-US" sz="3600" spc="-1" strike="noStrike">
                <a:solidFill>
                  <a:srgbClr val="3cbeb4"/>
                </a:solidFill>
                <a:latin typeface="Arial Black"/>
                <a:ea typeface="DejaVu Sans"/>
              </a:rPr>
              <a:t>Contents</a:t>
            </a:r>
            <a:endParaRPr b="0" lang="en-IN" sz="3600" spc="-1" strike="noStrike">
              <a:latin typeface="Arial"/>
            </a:endParaRPr>
          </a:p>
        </p:txBody>
      </p:sp>
      <p:grpSp>
        <p:nvGrpSpPr>
          <p:cNvPr id="404" name="Group 14_0"/>
          <p:cNvGrpSpPr/>
          <p:nvPr/>
        </p:nvGrpSpPr>
        <p:grpSpPr>
          <a:xfrm>
            <a:off x="1260000" y="5040000"/>
            <a:ext cx="538200" cy="538200"/>
            <a:chOff x="1260000" y="5040000"/>
            <a:chExt cx="538200" cy="538200"/>
          </a:xfrm>
        </p:grpSpPr>
        <p:sp>
          <p:nvSpPr>
            <p:cNvPr id="405" name="Oval 9_0"/>
            <p:cNvSpPr/>
            <p:nvPr/>
          </p:nvSpPr>
          <p:spPr>
            <a:xfrm>
              <a:off x="1260000" y="50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06" name="Group 10_0"/>
            <p:cNvGrpSpPr/>
            <p:nvPr/>
          </p:nvGrpSpPr>
          <p:grpSpPr>
            <a:xfrm>
              <a:off x="1445040" y="5218920"/>
              <a:ext cx="175680" cy="176760"/>
              <a:chOff x="1445040" y="5218920"/>
              <a:chExt cx="175680" cy="176760"/>
            </a:xfrm>
          </p:grpSpPr>
          <p:sp>
            <p:nvSpPr>
              <p:cNvPr id="407" name="Straight Connector 11_0"/>
              <p:cNvSpPr/>
              <p:nvPr/>
            </p:nvSpPr>
            <p:spPr>
              <a:xfrm flipH="1">
                <a:off x="1445040" y="52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08" name="Straight Connector 12_0"/>
              <p:cNvSpPr/>
              <p:nvPr/>
            </p:nvSpPr>
            <p:spPr>
              <a:xfrm flipH="1" flipV="1">
                <a:off x="1450800" y="52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409" name=""/>
          <p:cNvSpPr/>
          <p:nvPr/>
        </p:nvSpPr>
        <p:spPr>
          <a:xfrm>
            <a:off x="1980000" y="1440000"/>
            <a:ext cx="3058200" cy="53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Abstract</a:t>
            </a:r>
            <a:endParaRPr b="0" lang="en-IN" sz="2000" spc="-1" strike="noStrike">
              <a:latin typeface="Arial"/>
            </a:endParaRPr>
          </a:p>
        </p:txBody>
      </p:sp>
      <p:sp>
        <p:nvSpPr>
          <p:cNvPr id="410" name=""/>
          <p:cNvSpPr/>
          <p:nvPr/>
        </p:nvSpPr>
        <p:spPr>
          <a:xfrm>
            <a:off x="2029320" y="2340000"/>
            <a:ext cx="192888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Introduction</a:t>
            </a:r>
            <a:endParaRPr b="0" lang="en-IN" sz="2000" spc="-1" strike="noStrike">
              <a:latin typeface="Arial"/>
            </a:endParaRPr>
          </a:p>
        </p:txBody>
      </p:sp>
      <p:grpSp>
        <p:nvGrpSpPr>
          <p:cNvPr id="411" name="Group 14_1"/>
          <p:cNvGrpSpPr/>
          <p:nvPr/>
        </p:nvGrpSpPr>
        <p:grpSpPr>
          <a:xfrm>
            <a:off x="1445400" y="1444680"/>
            <a:ext cx="169920" cy="171000"/>
            <a:chOff x="1445400" y="1444680"/>
            <a:chExt cx="169920" cy="171000"/>
          </a:xfrm>
        </p:grpSpPr>
        <p:grpSp>
          <p:nvGrpSpPr>
            <p:cNvPr id="412" name="Group 10_1"/>
            <p:cNvGrpSpPr/>
            <p:nvPr/>
          </p:nvGrpSpPr>
          <p:grpSpPr>
            <a:xfrm>
              <a:off x="1445400" y="1444680"/>
              <a:ext cx="169920" cy="171000"/>
              <a:chOff x="1445400" y="1444680"/>
              <a:chExt cx="169920" cy="171000"/>
            </a:xfrm>
          </p:grpSpPr>
          <p:sp>
            <p:nvSpPr>
              <p:cNvPr id="413" name="Straight Connector 11_1"/>
              <p:cNvSpPr/>
              <p:nvPr/>
            </p:nvSpPr>
            <p:spPr>
              <a:xfrm flipH="1">
                <a:off x="1445400" y="144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14" name="Group 14_3"/>
          <p:cNvGrpSpPr/>
          <p:nvPr/>
        </p:nvGrpSpPr>
        <p:grpSpPr>
          <a:xfrm>
            <a:off x="1260000" y="2340000"/>
            <a:ext cx="538200" cy="538200"/>
            <a:chOff x="1260000" y="2340000"/>
            <a:chExt cx="538200" cy="538200"/>
          </a:xfrm>
        </p:grpSpPr>
        <p:sp>
          <p:nvSpPr>
            <p:cNvPr id="415" name="Oval 9_3"/>
            <p:cNvSpPr/>
            <p:nvPr/>
          </p:nvSpPr>
          <p:spPr>
            <a:xfrm>
              <a:off x="1260000" y="23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16" name="Group 10_3"/>
            <p:cNvGrpSpPr/>
            <p:nvPr/>
          </p:nvGrpSpPr>
          <p:grpSpPr>
            <a:xfrm>
              <a:off x="1445040" y="2518920"/>
              <a:ext cx="175680" cy="176760"/>
              <a:chOff x="1445040" y="2518920"/>
              <a:chExt cx="175680" cy="176760"/>
            </a:xfrm>
          </p:grpSpPr>
          <p:sp>
            <p:nvSpPr>
              <p:cNvPr id="417" name="Straight Connector 11_3"/>
              <p:cNvSpPr/>
              <p:nvPr/>
            </p:nvSpPr>
            <p:spPr>
              <a:xfrm flipH="1">
                <a:off x="1445040" y="25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18" name="Straight Connector 12_3"/>
              <p:cNvSpPr/>
              <p:nvPr/>
            </p:nvSpPr>
            <p:spPr>
              <a:xfrm flipH="1" flipV="1">
                <a:off x="1450800" y="25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19" name="Group 14_4"/>
          <p:cNvGrpSpPr/>
          <p:nvPr/>
        </p:nvGrpSpPr>
        <p:grpSpPr>
          <a:xfrm>
            <a:off x="1260000" y="3240000"/>
            <a:ext cx="538200" cy="538200"/>
            <a:chOff x="1260000" y="3240000"/>
            <a:chExt cx="538200" cy="538200"/>
          </a:xfrm>
        </p:grpSpPr>
        <p:sp>
          <p:nvSpPr>
            <p:cNvPr id="420" name="Oval 9_1"/>
            <p:cNvSpPr/>
            <p:nvPr/>
          </p:nvSpPr>
          <p:spPr>
            <a:xfrm>
              <a:off x="1260000" y="32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21" name="Group 10_4"/>
            <p:cNvGrpSpPr/>
            <p:nvPr/>
          </p:nvGrpSpPr>
          <p:grpSpPr>
            <a:xfrm>
              <a:off x="1445040" y="3418920"/>
              <a:ext cx="175680" cy="176760"/>
              <a:chOff x="1445040" y="3418920"/>
              <a:chExt cx="175680" cy="176760"/>
            </a:xfrm>
          </p:grpSpPr>
          <p:sp>
            <p:nvSpPr>
              <p:cNvPr id="422" name="Straight Connector 11_4"/>
              <p:cNvSpPr/>
              <p:nvPr/>
            </p:nvSpPr>
            <p:spPr>
              <a:xfrm flipH="1">
                <a:off x="1445040" y="34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23" name="Straight Connector 12_1"/>
              <p:cNvSpPr/>
              <p:nvPr/>
            </p:nvSpPr>
            <p:spPr>
              <a:xfrm flipH="1" flipV="1">
                <a:off x="1450800" y="34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24" name="Group 14_5"/>
          <p:cNvGrpSpPr/>
          <p:nvPr/>
        </p:nvGrpSpPr>
        <p:grpSpPr>
          <a:xfrm>
            <a:off x="1260000" y="4140000"/>
            <a:ext cx="538200" cy="538200"/>
            <a:chOff x="1260000" y="4140000"/>
            <a:chExt cx="538200" cy="538200"/>
          </a:xfrm>
        </p:grpSpPr>
        <p:sp>
          <p:nvSpPr>
            <p:cNvPr id="425" name="Oval 9_4"/>
            <p:cNvSpPr/>
            <p:nvPr/>
          </p:nvSpPr>
          <p:spPr>
            <a:xfrm>
              <a:off x="1260000" y="41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26" name="Group 10_5"/>
            <p:cNvGrpSpPr/>
            <p:nvPr/>
          </p:nvGrpSpPr>
          <p:grpSpPr>
            <a:xfrm>
              <a:off x="1445040" y="4318920"/>
              <a:ext cx="175680" cy="176760"/>
              <a:chOff x="1445040" y="4318920"/>
              <a:chExt cx="175680" cy="176760"/>
            </a:xfrm>
          </p:grpSpPr>
          <p:sp>
            <p:nvSpPr>
              <p:cNvPr id="427" name="Straight Connector 11_5"/>
              <p:cNvSpPr/>
              <p:nvPr/>
            </p:nvSpPr>
            <p:spPr>
              <a:xfrm flipH="1">
                <a:off x="1445040" y="43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28" name="Straight Connector 12_4"/>
              <p:cNvSpPr/>
              <p:nvPr/>
            </p:nvSpPr>
            <p:spPr>
              <a:xfrm flipH="1" flipV="1">
                <a:off x="1450800" y="43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29" name="Group 14_6"/>
          <p:cNvGrpSpPr/>
          <p:nvPr/>
        </p:nvGrpSpPr>
        <p:grpSpPr>
          <a:xfrm>
            <a:off x="6480000" y="1440000"/>
            <a:ext cx="538200" cy="538200"/>
            <a:chOff x="6480000" y="1440000"/>
            <a:chExt cx="538200" cy="538200"/>
          </a:xfrm>
        </p:grpSpPr>
        <p:sp>
          <p:nvSpPr>
            <p:cNvPr id="430" name="Oval 9_5"/>
            <p:cNvSpPr/>
            <p:nvPr/>
          </p:nvSpPr>
          <p:spPr>
            <a:xfrm>
              <a:off x="6480000" y="14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31" name="Group 10_6"/>
            <p:cNvGrpSpPr/>
            <p:nvPr/>
          </p:nvGrpSpPr>
          <p:grpSpPr>
            <a:xfrm>
              <a:off x="6665040" y="1618920"/>
              <a:ext cx="175680" cy="176760"/>
              <a:chOff x="6665040" y="1618920"/>
              <a:chExt cx="175680" cy="176760"/>
            </a:xfrm>
          </p:grpSpPr>
          <p:sp>
            <p:nvSpPr>
              <p:cNvPr id="432" name="Straight Connector 11_6"/>
              <p:cNvSpPr/>
              <p:nvPr/>
            </p:nvSpPr>
            <p:spPr>
              <a:xfrm flipH="1">
                <a:off x="6665040" y="16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33" name="Straight Connector 12_5"/>
              <p:cNvSpPr/>
              <p:nvPr/>
            </p:nvSpPr>
            <p:spPr>
              <a:xfrm flipH="1" flipV="1">
                <a:off x="6670800" y="16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34" name="Group 14_7"/>
          <p:cNvGrpSpPr/>
          <p:nvPr/>
        </p:nvGrpSpPr>
        <p:grpSpPr>
          <a:xfrm>
            <a:off x="6480000" y="2340000"/>
            <a:ext cx="538200" cy="538200"/>
            <a:chOff x="6480000" y="2340000"/>
            <a:chExt cx="538200" cy="538200"/>
          </a:xfrm>
        </p:grpSpPr>
        <p:sp>
          <p:nvSpPr>
            <p:cNvPr id="435" name="Oval 9_6"/>
            <p:cNvSpPr/>
            <p:nvPr/>
          </p:nvSpPr>
          <p:spPr>
            <a:xfrm>
              <a:off x="6480000" y="23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36" name="Group 10_7"/>
            <p:cNvGrpSpPr/>
            <p:nvPr/>
          </p:nvGrpSpPr>
          <p:grpSpPr>
            <a:xfrm>
              <a:off x="6665040" y="2518920"/>
              <a:ext cx="175680" cy="176760"/>
              <a:chOff x="6665040" y="2518920"/>
              <a:chExt cx="175680" cy="176760"/>
            </a:xfrm>
          </p:grpSpPr>
          <p:sp>
            <p:nvSpPr>
              <p:cNvPr id="437" name="Straight Connector 11_7"/>
              <p:cNvSpPr/>
              <p:nvPr/>
            </p:nvSpPr>
            <p:spPr>
              <a:xfrm flipH="1">
                <a:off x="6665040" y="25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38" name="Straight Connector 12_6"/>
              <p:cNvSpPr/>
              <p:nvPr/>
            </p:nvSpPr>
            <p:spPr>
              <a:xfrm flipH="1" flipV="1">
                <a:off x="6670800" y="25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39" name="Group 14_8"/>
          <p:cNvGrpSpPr/>
          <p:nvPr/>
        </p:nvGrpSpPr>
        <p:grpSpPr>
          <a:xfrm>
            <a:off x="6480000" y="3240000"/>
            <a:ext cx="538200" cy="538200"/>
            <a:chOff x="6480000" y="3240000"/>
            <a:chExt cx="538200" cy="538200"/>
          </a:xfrm>
        </p:grpSpPr>
        <p:sp>
          <p:nvSpPr>
            <p:cNvPr id="440" name="Oval 9_7"/>
            <p:cNvSpPr/>
            <p:nvPr/>
          </p:nvSpPr>
          <p:spPr>
            <a:xfrm>
              <a:off x="6480000" y="32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41" name="Group 10_8"/>
            <p:cNvGrpSpPr/>
            <p:nvPr/>
          </p:nvGrpSpPr>
          <p:grpSpPr>
            <a:xfrm>
              <a:off x="6665040" y="3418920"/>
              <a:ext cx="175680" cy="176760"/>
              <a:chOff x="6665040" y="3418920"/>
              <a:chExt cx="175680" cy="176760"/>
            </a:xfrm>
          </p:grpSpPr>
          <p:sp>
            <p:nvSpPr>
              <p:cNvPr id="442" name="Straight Connector 11_8"/>
              <p:cNvSpPr/>
              <p:nvPr/>
            </p:nvSpPr>
            <p:spPr>
              <a:xfrm flipH="1">
                <a:off x="6665040" y="34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43" name="Straight Connector 12_7"/>
              <p:cNvSpPr/>
              <p:nvPr/>
            </p:nvSpPr>
            <p:spPr>
              <a:xfrm flipH="1" flipV="1">
                <a:off x="6670800" y="34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44" name="Group 14_9"/>
          <p:cNvGrpSpPr/>
          <p:nvPr/>
        </p:nvGrpSpPr>
        <p:grpSpPr>
          <a:xfrm>
            <a:off x="6480000" y="4140000"/>
            <a:ext cx="538200" cy="538200"/>
            <a:chOff x="6480000" y="4140000"/>
            <a:chExt cx="538200" cy="538200"/>
          </a:xfrm>
        </p:grpSpPr>
        <p:sp>
          <p:nvSpPr>
            <p:cNvPr id="445" name="Oval 9_8"/>
            <p:cNvSpPr/>
            <p:nvPr/>
          </p:nvSpPr>
          <p:spPr>
            <a:xfrm>
              <a:off x="6480000" y="41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46" name="Group 10_9"/>
            <p:cNvGrpSpPr/>
            <p:nvPr/>
          </p:nvGrpSpPr>
          <p:grpSpPr>
            <a:xfrm>
              <a:off x="6665040" y="4309200"/>
              <a:ext cx="175680" cy="176760"/>
              <a:chOff x="6665040" y="4309200"/>
              <a:chExt cx="175680" cy="176760"/>
            </a:xfrm>
          </p:grpSpPr>
          <p:sp>
            <p:nvSpPr>
              <p:cNvPr id="447" name="Straight Connector 11_9"/>
              <p:cNvSpPr/>
              <p:nvPr/>
            </p:nvSpPr>
            <p:spPr>
              <a:xfrm flipH="1">
                <a:off x="6665040" y="431496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48" name="Straight Connector 12_8"/>
              <p:cNvSpPr/>
              <p:nvPr/>
            </p:nvSpPr>
            <p:spPr>
              <a:xfrm flipH="1" flipV="1">
                <a:off x="6670800" y="430920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49" name="Group 14_10"/>
          <p:cNvGrpSpPr/>
          <p:nvPr/>
        </p:nvGrpSpPr>
        <p:grpSpPr>
          <a:xfrm>
            <a:off x="6480000" y="5040000"/>
            <a:ext cx="538200" cy="538200"/>
            <a:chOff x="6480000" y="5040000"/>
            <a:chExt cx="538200" cy="538200"/>
          </a:xfrm>
        </p:grpSpPr>
        <p:sp>
          <p:nvSpPr>
            <p:cNvPr id="450" name="Oval 9_9"/>
            <p:cNvSpPr/>
            <p:nvPr/>
          </p:nvSpPr>
          <p:spPr>
            <a:xfrm>
              <a:off x="6480000" y="50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51" name="Group 10_10"/>
            <p:cNvGrpSpPr/>
            <p:nvPr/>
          </p:nvGrpSpPr>
          <p:grpSpPr>
            <a:xfrm>
              <a:off x="6665040" y="5218920"/>
              <a:ext cx="175680" cy="176760"/>
              <a:chOff x="6665040" y="5218920"/>
              <a:chExt cx="175680" cy="176760"/>
            </a:xfrm>
          </p:grpSpPr>
          <p:sp>
            <p:nvSpPr>
              <p:cNvPr id="452" name="Straight Connector 11_10"/>
              <p:cNvSpPr/>
              <p:nvPr/>
            </p:nvSpPr>
            <p:spPr>
              <a:xfrm flipH="1">
                <a:off x="6665040" y="52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53" name="Straight Connector 12_9"/>
              <p:cNvSpPr/>
              <p:nvPr/>
            </p:nvSpPr>
            <p:spPr>
              <a:xfrm flipH="1" flipV="1">
                <a:off x="6670800" y="52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grpSp>
        <p:nvGrpSpPr>
          <p:cNvPr id="454" name="Group 14_11"/>
          <p:cNvGrpSpPr/>
          <p:nvPr/>
        </p:nvGrpSpPr>
        <p:grpSpPr>
          <a:xfrm>
            <a:off x="1260360" y="1440000"/>
            <a:ext cx="538200" cy="538200"/>
            <a:chOff x="1260360" y="1440000"/>
            <a:chExt cx="538200" cy="538200"/>
          </a:xfrm>
        </p:grpSpPr>
        <p:sp>
          <p:nvSpPr>
            <p:cNvPr id="455" name="Oval 9_10"/>
            <p:cNvSpPr/>
            <p:nvPr/>
          </p:nvSpPr>
          <p:spPr>
            <a:xfrm>
              <a:off x="1260360" y="1440000"/>
              <a:ext cx="538200" cy="538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456" name="Group 10_11"/>
            <p:cNvGrpSpPr/>
            <p:nvPr/>
          </p:nvGrpSpPr>
          <p:grpSpPr>
            <a:xfrm>
              <a:off x="1445400" y="1618920"/>
              <a:ext cx="175680" cy="176760"/>
              <a:chOff x="1445400" y="1618920"/>
              <a:chExt cx="175680" cy="176760"/>
            </a:xfrm>
          </p:grpSpPr>
          <p:sp>
            <p:nvSpPr>
              <p:cNvPr id="457" name="Straight Connector 11_11"/>
              <p:cNvSpPr/>
              <p:nvPr/>
            </p:nvSpPr>
            <p:spPr>
              <a:xfrm flipH="1">
                <a:off x="1445400" y="1624680"/>
                <a:ext cx="169920" cy="17100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458" name="Straight Connector 12_10"/>
              <p:cNvSpPr/>
              <p:nvPr/>
            </p:nvSpPr>
            <p:spPr>
              <a:xfrm flipH="1" flipV="1">
                <a:off x="1451160" y="1618920"/>
                <a:ext cx="169920" cy="1702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459" name=""/>
          <p:cNvSpPr/>
          <p:nvPr/>
        </p:nvSpPr>
        <p:spPr>
          <a:xfrm>
            <a:off x="2029320" y="3240000"/>
            <a:ext cx="300888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Problem Description</a:t>
            </a:r>
            <a:endParaRPr b="0" lang="en-IN" sz="2000" spc="-1" strike="noStrike">
              <a:latin typeface="Arial"/>
            </a:endParaRPr>
          </a:p>
        </p:txBody>
      </p:sp>
      <p:sp>
        <p:nvSpPr>
          <p:cNvPr id="460" name=""/>
          <p:cNvSpPr/>
          <p:nvPr/>
        </p:nvSpPr>
        <p:spPr>
          <a:xfrm>
            <a:off x="2029320" y="4140000"/>
            <a:ext cx="3368880" cy="62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System Requirements</a:t>
            </a:r>
            <a:endParaRPr b="0" lang="en-IN" sz="2000" spc="-1" strike="noStrike">
              <a:latin typeface="Arial"/>
            </a:endParaRPr>
          </a:p>
        </p:txBody>
      </p:sp>
      <p:sp>
        <p:nvSpPr>
          <p:cNvPr id="461" name=""/>
          <p:cNvSpPr/>
          <p:nvPr/>
        </p:nvSpPr>
        <p:spPr>
          <a:xfrm>
            <a:off x="1980000" y="5040000"/>
            <a:ext cx="300888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Activities in Project</a:t>
            </a:r>
            <a:endParaRPr b="0" lang="en-IN" sz="2000" spc="-1" strike="noStrike">
              <a:latin typeface="Arial"/>
            </a:endParaRPr>
          </a:p>
        </p:txBody>
      </p:sp>
      <p:sp>
        <p:nvSpPr>
          <p:cNvPr id="462" name=""/>
          <p:cNvSpPr/>
          <p:nvPr/>
        </p:nvSpPr>
        <p:spPr>
          <a:xfrm>
            <a:off x="7287840" y="1440000"/>
            <a:ext cx="4902840" cy="5382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Goal &amp; Steps to reach goal</a:t>
            </a:r>
            <a:endParaRPr b="0" lang="en-IN" sz="2000" spc="-1" strike="noStrike">
              <a:latin typeface="Arial"/>
            </a:endParaRPr>
          </a:p>
        </p:txBody>
      </p:sp>
      <p:sp>
        <p:nvSpPr>
          <p:cNvPr id="463" name=""/>
          <p:cNvSpPr/>
          <p:nvPr/>
        </p:nvSpPr>
        <p:spPr>
          <a:xfrm>
            <a:off x="7259040" y="5040000"/>
            <a:ext cx="209916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Reference</a:t>
            </a:r>
            <a:endParaRPr b="0" lang="en-IN" sz="2000" spc="-1" strike="noStrike">
              <a:latin typeface="Arial"/>
            </a:endParaRPr>
          </a:p>
        </p:txBody>
      </p:sp>
      <p:sp>
        <p:nvSpPr>
          <p:cNvPr id="464" name=""/>
          <p:cNvSpPr/>
          <p:nvPr/>
        </p:nvSpPr>
        <p:spPr>
          <a:xfrm>
            <a:off x="7259040" y="4140000"/>
            <a:ext cx="191916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Conclusion</a:t>
            </a:r>
            <a:endParaRPr b="0" lang="en-IN" sz="2000" spc="-1" strike="noStrike">
              <a:latin typeface="Arial"/>
            </a:endParaRPr>
          </a:p>
        </p:txBody>
      </p:sp>
      <p:sp>
        <p:nvSpPr>
          <p:cNvPr id="465" name=""/>
          <p:cNvSpPr/>
          <p:nvPr/>
        </p:nvSpPr>
        <p:spPr>
          <a:xfrm>
            <a:off x="7249320" y="3240000"/>
            <a:ext cx="480888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Future Scope of Work</a:t>
            </a:r>
            <a:endParaRPr b="0" lang="en-IN" sz="2000" spc="-1" strike="noStrike">
              <a:latin typeface="Arial"/>
            </a:endParaRPr>
          </a:p>
        </p:txBody>
      </p:sp>
      <p:sp>
        <p:nvSpPr>
          <p:cNvPr id="466" name=""/>
          <p:cNvSpPr/>
          <p:nvPr/>
        </p:nvSpPr>
        <p:spPr>
          <a:xfrm>
            <a:off x="7259040" y="2340000"/>
            <a:ext cx="4799160" cy="448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000" spc="-1" strike="noStrike">
                <a:solidFill>
                  <a:srgbClr val="000000"/>
                </a:solidFill>
                <a:latin typeface="Arial Black"/>
                <a:ea typeface="DejaVu Sans"/>
              </a:rPr>
              <a:t>Screenshots</a:t>
            </a:r>
            <a:endParaRPr b="0" lang="en-IN" sz="2000" spc="-1" strike="noStrike">
              <a:latin typeface="Arial"/>
            </a:endParaRPr>
          </a:p>
        </p:txBody>
      </p:sp>
    </p:spTree>
  </p:cSld>
  <p:transition spd="slow">
    <p:push dir="u"/>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7" name="" descr=""/>
          <p:cNvPicPr/>
          <p:nvPr/>
        </p:nvPicPr>
        <p:blipFill>
          <a:blip r:embed="rId1"/>
          <a:stretch/>
        </p:blipFill>
        <p:spPr>
          <a:xfrm>
            <a:off x="0" y="0"/>
            <a:ext cx="4644720" cy="6855840"/>
          </a:xfrm>
          <a:prstGeom prst="rect">
            <a:avLst/>
          </a:prstGeom>
          <a:ln w="0">
            <a:noFill/>
          </a:ln>
        </p:spPr>
      </p:pic>
      <p:sp>
        <p:nvSpPr>
          <p:cNvPr id="628" name=""/>
          <p:cNvSpPr txBox="1"/>
          <p:nvPr/>
        </p:nvSpPr>
        <p:spPr>
          <a:xfrm>
            <a:off x="4664160" y="2520000"/>
            <a:ext cx="7575840" cy="1080000"/>
          </a:xfrm>
          <a:prstGeom prst="rect">
            <a:avLst/>
          </a:prstGeom>
          <a:noFill/>
          <a:ln w="0">
            <a:noFill/>
          </a:ln>
        </p:spPr>
        <p:txBody>
          <a:bodyPr lIns="90000" rIns="90000" tIns="45000" bIns="45000" anchor="t">
            <a:noAutofit/>
          </a:bodyPr>
          <a:p>
            <a:pPr algn="ctr"/>
            <a:r>
              <a:rPr b="1" lang="en-IN" sz="6600" spc="-1" strike="noStrike">
                <a:latin typeface="Arial"/>
              </a:rPr>
              <a:t>QUERIES?</a:t>
            </a:r>
            <a:endParaRPr b="1" lang="en-IN" sz="6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9" name="Picture Placeholder 2" descr=""/>
          <p:cNvPicPr/>
          <p:nvPr/>
        </p:nvPicPr>
        <p:blipFill>
          <a:blip r:embed="rId1"/>
          <a:stretch/>
        </p:blipFill>
        <p:spPr>
          <a:xfrm>
            <a:off x="0" y="0"/>
            <a:ext cx="12188160" cy="6854040"/>
          </a:xfrm>
          <a:prstGeom prst="rect">
            <a:avLst/>
          </a:prstGeom>
          <a:ln w="0">
            <a:noFill/>
          </a:ln>
        </p:spPr>
      </p:pic>
      <p:sp>
        <p:nvSpPr>
          <p:cNvPr id="630" name="Rectangle 12"/>
          <p:cNvSpPr/>
          <p:nvPr/>
        </p:nvSpPr>
        <p:spPr>
          <a:xfrm>
            <a:off x="-309960" y="-360000"/>
            <a:ext cx="12188160" cy="685404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p:style>
      </p:sp>
      <p:sp>
        <p:nvSpPr>
          <p:cNvPr id="631" name="Rectangle 13"/>
          <p:cNvSpPr/>
          <p:nvPr/>
        </p:nvSpPr>
        <p:spPr>
          <a:xfrm>
            <a:off x="1879560" y="1519200"/>
            <a:ext cx="8428680" cy="3758400"/>
          </a:xfrm>
          <a:prstGeom prst="rect">
            <a:avLst/>
          </a:prstGeom>
          <a:noFill/>
          <a:ln w="38100">
            <a:solidFill>
              <a:srgbClr val="2b2b2b"/>
            </a:solidFill>
          </a:ln>
        </p:spPr>
        <p:style>
          <a:lnRef idx="2">
            <a:schemeClr val="accent1">
              <a:shade val="50000"/>
            </a:schemeClr>
          </a:lnRef>
          <a:fillRef idx="1">
            <a:schemeClr val="accent1"/>
          </a:fillRef>
          <a:effectRef idx="0">
            <a:schemeClr val="accent1"/>
          </a:effectRef>
          <a:fontRef idx="minor"/>
        </p:style>
      </p:sp>
      <p:grpSp>
        <p:nvGrpSpPr>
          <p:cNvPr id="632" name="Group 21"/>
          <p:cNvGrpSpPr/>
          <p:nvPr/>
        </p:nvGrpSpPr>
        <p:grpSpPr>
          <a:xfrm>
            <a:off x="4810320" y="5005440"/>
            <a:ext cx="2567160" cy="578520"/>
            <a:chOff x="4810320" y="5005440"/>
            <a:chExt cx="2567160" cy="578520"/>
          </a:xfrm>
        </p:grpSpPr>
        <p:sp>
          <p:nvSpPr>
            <p:cNvPr id="633" name="Rectangle 15"/>
            <p:cNvSpPr/>
            <p:nvPr/>
          </p:nvSpPr>
          <p:spPr>
            <a:xfrm>
              <a:off x="4810320" y="5005440"/>
              <a:ext cx="2567160" cy="578520"/>
            </a:xfrm>
            <a:prstGeom prst="rect">
              <a:avLst/>
            </a:prstGeom>
            <a:solidFill>
              <a:schemeClr val="tx1"/>
            </a:solidFill>
            <a:ln>
              <a:noFill/>
            </a:ln>
            <a:effectLst>
              <a:glow rad="127080">
                <a:srgbClr val="2b2b2b">
                  <a:alpha val="10000"/>
                </a:srgbClr>
              </a:glow>
            </a:effectLst>
          </p:spPr>
          <p:style>
            <a:lnRef idx="2">
              <a:schemeClr val="accent1">
                <a:shade val="50000"/>
              </a:schemeClr>
            </a:lnRef>
            <a:fillRef idx="1">
              <a:schemeClr val="accent1"/>
            </a:fillRef>
            <a:effectRef idx="0">
              <a:schemeClr val="accent1"/>
            </a:effectRef>
            <a:fontRef idx="minor"/>
          </p:style>
        </p:sp>
        <p:sp>
          <p:nvSpPr>
            <p:cNvPr id="634" name="Title 1"/>
            <p:cNvSpPr/>
            <p:nvPr/>
          </p:nvSpPr>
          <p:spPr>
            <a:xfrm>
              <a:off x="5019120" y="5114160"/>
              <a:ext cx="2149560" cy="372240"/>
            </a:xfrm>
            <a:prstGeom prst="rect">
              <a:avLst/>
            </a:prstGeom>
            <a:noFill/>
            <a:ln w="0">
              <a:noFill/>
            </a:ln>
          </p:spPr>
          <p:style>
            <a:lnRef idx="0"/>
            <a:fillRef idx="0"/>
            <a:effectRef idx="0"/>
            <a:fontRef idx="minor"/>
          </p:style>
          <p:txBody>
            <a:bodyPr lIns="90000" rIns="90000" tIns="45000" bIns="45000" anchor="t">
              <a:noAutofit/>
            </a:bodyPr>
            <a:p>
              <a:pPr algn="ctr">
                <a:lnSpc>
                  <a:spcPct val="90000"/>
                </a:lnSpc>
              </a:pPr>
              <a:r>
                <a:rPr b="0" lang="en-US" sz="1400" spc="369" strike="noStrike">
                  <a:solidFill>
                    <a:srgbClr val="f6f8f8"/>
                  </a:solidFill>
                  <a:latin typeface="Titillium"/>
                  <a:ea typeface="Source Sans Pro Black"/>
                </a:rPr>
                <a:t>GBIS</a:t>
              </a:r>
              <a:endParaRPr b="0" lang="en-IN" sz="1400" spc="-1" strike="noStrike">
                <a:latin typeface="Arial"/>
              </a:endParaRPr>
            </a:p>
          </p:txBody>
        </p:sp>
      </p:grpSp>
      <p:grpSp>
        <p:nvGrpSpPr>
          <p:cNvPr id="635" name="Group 17"/>
          <p:cNvGrpSpPr/>
          <p:nvPr/>
        </p:nvGrpSpPr>
        <p:grpSpPr>
          <a:xfrm>
            <a:off x="5869440" y="1276920"/>
            <a:ext cx="468000" cy="468360"/>
            <a:chOff x="5869440" y="1276920"/>
            <a:chExt cx="468000" cy="468360"/>
          </a:xfrm>
        </p:grpSpPr>
        <p:sp>
          <p:nvSpPr>
            <p:cNvPr id="636" name="Straight Connector 18"/>
            <p:cNvSpPr/>
            <p:nvPr/>
          </p:nvSpPr>
          <p:spPr>
            <a:xfrm flipH="1">
              <a:off x="5869440" y="1292400"/>
              <a:ext cx="452520" cy="452880"/>
            </a:xfrm>
            <a:prstGeom prst="line">
              <a:avLst/>
            </a:prstGeom>
            <a:ln w="127000">
              <a:solidFill>
                <a:srgbClr val="2b2b2b"/>
              </a:solidFill>
            </a:ln>
          </p:spPr>
          <p:style>
            <a:lnRef idx="1">
              <a:schemeClr val="accent1"/>
            </a:lnRef>
            <a:fillRef idx="0">
              <a:schemeClr val="accent1"/>
            </a:fillRef>
            <a:effectRef idx="0">
              <a:schemeClr val="accent1"/>
            </a:effectRef>
            <a:fontRef idx="minor"/>
          </p:style>
        </p:sp>
        <p:sp>
          <p:nvSpPr>
            <p:cNvPr id="637" name="Straight Connector 19"/>
            <p:cNvSpPr/>
            <p:nvPr/>
          </p:nvSpPr>
          <p:spPr>
            <a:xfrm flipH="1" flipV="1">
              <a:off x="5884920" y="1276920"/>
              <a:ext cx="452520" cy="452520"/>
            </a:xfrm>
            <a:prstGeom prst="line">
              <a:avLst/>
            </a:prstGeom>
            <a:ln w="127000">
              <a:solidFill>
                <a:srgbClr val="2b2b2b"/>
              </a:solidFill>
            </a:ln>
          </p:spPr>
          <p:style>
            <a:lnRef idx="1">
              <a:schemeClr val="accent1"/>
            </a:lnRef>
            <a:fillRef idx="0">
              <a:schemeClr val="accent1"/>
            </a:fillRef>
            <a:effectRef idx="0">
              <a:schemeClr val="accent1"/>
            </a:effectRef>
            <a:fontRef idx="minor"/>
          </p:style>
        </p:sp>
      </p:grpSp>
      <p:sp>
        <p:nvSpPr>
          <p:cNvPr id="638" name="TextBox 20"/>
          <p:cNvSpPr/>
          <p:nvPr/>
        </p:nvSpPr>
        <p:spPr>
          <a:xfrm>
            <a:off x="3466440" y="2675160"/>
            <a:ext cx="5285520" cy="11869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pPr>
            <a:r>
              <a:rPr b="0" lang="en-US" sz="7200" spc="369" strike="noStrike">
                <a:solidFill>
                  <a:srgbClr val="2b2b2b"/>
                </a:solidFill>
                <a:latin typeface="Titillium"/>
                <a:ea typeface="DejaVu Sans"/>
              </a:rPr>
              <a:t>Thank you</a:t>
            </a:r>
            <a:endParaRPr b="0" lang="en-IN" sz="7200" spc="-1" strike="noStrike">
              <a:latin typeface="Arial"/>
            </a:endParaRPr>
          </a:p>
        </p:txBody>
      </p:sp>
      <p:pic>
        <p:nvPicPr>
          <p:cNvPr id="639" name="" descr=""/>
          <p:cNvPicPr/>
          <p:nvPr/>
        </p:nvPicPr>
        <p:blipFill>
          <a:blip r:embed="rId2"/>
          <a:stretch/>
        </p:blipFill>
        <p:spPr>
          <a:xfrm>
            <a:off x="18720" y="4680"/>
            <a:ext cx="12189960" cy="6855840"/>
          </a:xfrm>
          <a:prstGeom prst="rect">
            <a:avLst/>
          </a:prstGeom>
          <a:ln w="0">
            <a:noFill/>
          </a:ln>
        </p:spPr>
      </p:pic>
    </p:spTree>
  </p:cSld>
  <mc:AlternateContent>
    <mc:Choice Requires="p14">
      <p:transition spd="slow" p14:dur="1250"/>
    </mc:Choice>
    <mc:Fallback>
      <p:transition spd="slow"/>
    </mc:Fallback>
  </mc:AlternateContent>
  <p:timing>
    <p:tnLst>
      <p:par>
        <p:cTn id="141" dur="indefinite" restart="never" nodeType="tmRoot">
          <p:childTnLst>
            <p:seq>
              <p:cTn id="142" dur="indefinite" nodeType="mainSeq">
                <p:childTnLst>
                  <p:par>
                    <p:cTn id="143" fill="hold">
                      <p:stCondLst>
                        <p:cond delay="0"/>
                      </p:stCondLst>
                      <p:childTnLst>
                        <p:par>
                          <p:cTn id="144" fill="hold">
                            <p:stCondLst>
                              <p:cond delay="0"/>
                            </p:stCondLst>
                            <p:childTnLst>
                              <p:par>
                                <p:cTn id="145" nodeType="afterEffect" fill="hold" presetClass="entr" presetID="2" presetSubtype="4">
                                  <p:stCondLst>
                                    <p:cond delay="0"/>
                                  </p:stCondLst>
                                  <p:childTnLst>
                                    <p:set>
                                      <p:cBhvr>
                                        <p:cTn id="146" dur="1" fill="hold">
                                          <p:stCondLst>
                                            <p:cond delay="0"/>
                                          </p:stCondLst>
                                        </p:cTn>
                                        <p:tgtEl>
                                          <p:spTgt spid="638"/>
                                        </p:tgtEl>
                                        <p:attrNameLst>
                                          <p:attrName>style.visibility</p:attrName>
                                        </p:attrNameLst>
                                      </p:cBhvr>
                                      <p:to>
                                        <p:strVal val="visible"/>
                                      </p:to>
                                    </p:set>
                                    <p:anim calcmode="lin" valueType="num">
                                      <p:cBhvr additive="repl">
                                        <p:cTn id="147" dur="1250" fill="hold"/>
                                        <p:tgtEl>
                                          <p:spTgt spid="638"/>
                                        </p:tgtEl>
                                        <p:attrNameLst>
                                          <p:attrName>ppt_x</p:attrName>
                                        </p:attrNameLst>
                                      </p:cBhvr>
                                      <p:tavLst>
                                        <p:tav tm="0">
                                          <p:val>
                                            <p:strVal val="#ppt_x"/>
                                          </p:val>
                                        </p:tav>
                                        <p:tav tm="100000">
                                          <p:val>
                                            <p:strVal val="#ppt_x"/>
                                          </p:val>
                                        </p:tav>
                                      </p:tavLst>
                                    </p:anim>
                                    <p:anim calcmode="lin" valueType="num">
                                      <p:cBhvr additive="repl">
                                        <p:cTn id="148" dur="1250" fill="hold"/>
                                        <p:tgtEl>
                                          <p:spTgt spid="6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
          <p:cNvSpPr/>
          <p:nvPr/>
        </p:nvSpPr>
        <p:spPr>
          <a:xfrm>
            <a:off x="4500000" y="704520"/>
            <a:ext cx="2698200" cy="73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3600" spc="-1" strike="noStrike">
                <a:solidFill>
                  <a:srgbClr val="3cbeb4"/>
                </a:solidFill>
                <a:latin typeface="Arial Black"/>
                <a:ea typeface="DejaVu Sans"/>
              </a:rPr>
              <a:t>Abstract</a:t>
            </a:r>
            <a:endParaRPr b="0" lang="en-IN" sz="3600" spc="-1" strike="noStrike">
              <a:latin typeface="Arial"/>
            </a:endParaRPr>
          </a:p>
        </p:txBody>
      </p:sp>
      <p:sp>
        <p:nvSpPr>
          <p:cNvPr id="468" name=""/>
          <p:cNvSpPr/>
          <p:nvPr/>
        </p:nvSpPr>
        <p:spPr>
          <a:xfrm>
            <a:off x="1080000" y="1800000"/>
            <a:ext cx="9718200" cy="3958200"/>
          </a:xfrm>
          <a:prstGeom prst="rect">
            <a:avLst/>
          </a:prstGeom>
          <a:noFill/>
          <a:ln w="0">
            <a:noFill/>
          </a:ln>
        </p:spPr>
        <p:style>
          <a:lnRef idx="0"/>
          <a:fillRef idx="0"/>
          <a:effectRef idx="0"/>
          <a:fontRef idx="minor"/>
        </p:style>
      </p:sp>
      <p:sp>
        <p:nvSpPr>
          <p:cNvPr id="469" name=""/>
          <p:cNvSpPr/>
          <p:nvPr/>
        </p:nvSpPr>
        <p:spPr>
          <a:xfrm>
            <a:off x="1559520" y="2464200"/>
            <a:ext cx="9238680" cy="1855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200" spc="-1" strike="noStrike">
                <a:solidFill>
                  <a:srgbClr val="2b2b2b">
                    <a:alpha val="60000"/>
                  </a:srgbClr>
                </a:solidFill>
                <a:latin typeface="Titillium"/>
                <a:ea typeface="Source Sans Pro"/>
              </a:rPr>
              <a:t>Hand gesture recognition in aspect to human machine interface is being developed vastly in recent days. Because of the disturbance of lighting and background being not plain, many visual hand gesture recognition systems operate or show successful results only in restricted background</a:t>
            </a:r>
            <a:endParaRPr b="0" lang="en-IN" sz="2200" spc="-1" strike="noStrike">
              <a:latin typeface="Arial"/>
            </a:endParaRPr>
          </a:p>
        </p:txBody>
      </p:sp>
    </p:spTree>
  </p:cSld>
  <p:transition spd="slow">
    <p:push dir="u"/>
  </p:transition>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
          <p:cNvSpPr/>
          <p:nvPr/>
        </p:nvSpPr>
        <p:spPr>
          <a:xfrm>
            <a:off x="4421160" y="540000"/>
            <a:ext cx="3317040" cy="8690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3600" spc="-1" strike="noStrike">
                <a:solidFill>
                  <a:srgbClr val="3cbeb4"/>
                </a:solidFill>
                <a:latin typeface="Arial Black"/>
                <a:ea typeface="DejaVu Sans"/>
              </a:rPr>
              <a:t>Introduction</a:t>
            </a:r>
            <a:endParaRPr b="0" lang="en-IN" sz="3600" spc="-1" strike="noStrike">
              <a:latin typeface="Arial"/>
            </a:endParaRPr>
          </a:p>
        </p:txBody>
      </p:sp>
      <p:sp>
        <p:nvSpPr>
          <p:cNvPr id="471" name=""/>
          <p:cNvSpPr/>
          <p:nvPr/>
        </p:nvSpPr>
        <p:spPr>
          <a:xfrm>
            <a:off x="1542600" y="1573200"/>
            <a:ext cx="9179640" cy="4683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2b2b2b">
                    <a:alpha val="60000"/>
                  </a:srgbClr>
                </a:solidFill>
                <a:latin typeface="Titillium"/>
                <a:ea typeface="Source Sans Pro"/>
              </a:rPr>
              <a:t>	</a:t>
            </a:r>
            <a:endParaRPr b="0" lang="en-IN" sz="1800" spc="-1" strike="noStrike">
              <a:latin typeface="Arial"/>
            </a:endParaRPr>
          </a:p>
        </p:txBody>
      </p:sp>
      <p:sp>
        <p:nvSpPr>
          <p:cNvPr id="472" name=""/>
          <p:cNvSpPr/>
          <p:nvPr/>
        </p:nvSpPr>
        <p:spPr>
          <a:xfrm>
            <a:off x="2340000" y="2700000"/>
            <a:ext cx="7739640" cy="1979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2b2b2b">
                    <a:alpha val="60000"/>
                  </a:srgbClr>
                </a:solidFill>
                <a:latin typeface="Titillium"/>
                <a:ea typeface="Source Sans Pro"/>
              </a:rPr>
              <a:t>With the development in Computer Vision and Human Machine Interaction the Computer holds most important role in our daily life. Human Computer Interaction can provides several advantages with the introducing the different natural forms of device free communication</a:t>
            </a:r>
            <a:endParaRPr b="0" lang="en-IN" sz="2000" spc="-1" strike="noStrike">
              <a:latin typeface="Arial"/>
            </a:endParaRPr>
          </a:p>
        </p:txBody>
      </p:sp>
      <p:sp>
        <p:nvSpPr>
          <p:cNvPr id="473" name=""/>
          <p:cNvSpPr/>
          <p:nvPr/>
        </p:nvSpPr>
        <p:spPr>
          <a:xfrm>
            <a:off x="0" y="1440000"/>
            <a:ext cx="12191760" cy="8996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3600" spc="-1" strike="noStrike">
                <a:solidFill>
                  <a:srgbClr val="2b2b2b"/>
                </a:solidFill>
                <a:latin typeface="Arial Black"/>
                <a:ea typeface="DejaVu Sans"/>
              </a:rPr>
              <a:t>Gesture Based </a:t>
            </a:r>
            <a:r>
              <a:rPr b="1" lang="en-US" sz="3600" spc="-1" strike="noStrike">
                <a:solidFill>
                  <a:srgbClr val="3cbeb4"/>
                </a:solidFill>
                <a:latin typeface="Arial Black"/>
                <a:ea typeface="DejaVu Sans"/>
              </a:rPr>
              <a:t>Input System</a:t>
            </a:r>
            <a:endParaRPr b="0" lang="en-IN" sz="3600" spc="-1" strike="noStrike">
              <a:latin typeface="Arial"/>
            </a:endParaRPr>
          </a:p>
        </p:txBody>
      </p:sp>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4" name="Picture Placeholder 2" descr=""/>
          <p:cNvPicPr/>
          <p:nvPr/>
        </p:nvPicPr>
        <p:blipFill>
          <a:blip r:embed="rId1"/>
          <a:stretch/>
        </p:blipFill>
        <p:spPr>
          <a:xfrm>
            <a:off x="1348920" y="1621440"/>
            <a:ext cx="2876040" cy="2876040"/>
          </a:xfrm>
          <a:prstGeom prst="rect">
            <a:avLst/>
          </a:prstGeom>
          <a:ln w="0">
            <a:noFill/>
          </a:ln>
        </p:spPr>
      </p:pic>
      <p:grpSp>
        <p:nvGrpSpPr>
          <p:cNvPr id="475" name="Group 8"/>
          <p:cNvGrpSpPr/>
          <p:nvPr/>
        </p:nvGrpSpPr>
        <p:grpSpPr>
          <a:xfrm>
            <a:off x="4945680" y="1723680"/>
            <a:ext cx="2987640" cy="303840"/>
            <a:chOff x="4945680" y="1723680"/>
            <a:chExt cx="2987640" cy="303840"/>
          </a:xfrm>
        </p:grpSpPr>
        <p:sp>
          <p:nvSpPr>
            <p:cNvPr id="476" name="TextBox 9"/>
            <p:cNvSpPr/>
            <p:nvPr/>
          </p:nvSpPr>
          <p:spPr>
            <a:xfrm>
              <a:off x="6349320" y="1764720"/>
              <a:ext cx="180720" cy="249840"/>
            </a:xfrm>
            <a:prstGeom prst="rect">
              <a:avLst/>
            </a:prstGeom>
            <a:noFill/>
            <a:ln w="0">
              <a:noFill/>
            </a:ln>
          </p:spPr>
          <p:style>
            <a:lnRef idx="0"/>
            <a:fillRef idx="0"/>
            <a:effectRef idx="0"/>
            <a:fontRef idx="minor"/>
          </p:style>
        </p:sp>
        <p:sp>
          <p:nvSpPr>
            <p:cNvPr id="477" name="TextBox 10"/>
            <p:cNvSpPr/>
            <p:nvPr/>
          </p:nvSpPr>
          <p:spPr>
            <a:xfrm>
              <a:off x="4945680" y="1723680"/>
              <a:ext cx="180720" cy="303840"/>
            </a:xfrm>
            <a:prstGeom prst="rect">
              <a:avLst/>
            </a:prstGeom>
            <a:noFill/>
            <a:ln w="0">
              <a:noFill/>
            </a:ln>
          </p:spPr>
          <p:style>
            <a:lnRef idx="0"/>
            <a:fillRef idx="0"/>
            <a:effectRef idx="0"/>
            <a:fontRef idx="minor"/>
          </p:style>
        </p:sp>
        <p:sp>
          <p:nvSpPr>
            <p:cNvPr id="478" name="TextBox 11"/>
            <p:cNvSpPr/>
            <p:nvPr/>
          </p:nvSpPr>
          <p:spPr>
            <a:xfrm>
              <a:off x="7752600" y="1723680"/>
              <a:ext cx="180720" cy="303840"/>
            </a:xfrm>
            <a:prstGeom prst="rect">
              <a:avLst/>
            </a:prstGeom>
            <a:noFill/>
            <a:ln w="0">
              <a:noFill/>
            </a:ln>
          </p:spPr>
          <p:style>
            <a:lnRef idx="0"/>
            <a:fillRef idx="0"/>
            <a:effectRef idx="0"/>
            <a:fontRef idx="minor"/>
          </p:style>
        </p:sp>
      </p:grpSp>
      <p:sp>
        <p:nvSpPr>
          <p:cNvPr id="479" name="TextBox 13"/>
          <p:cNvSpPr/>
          <p:nvPr/>
        </p:nvSpPr>
        <p:spPr>
          <a:xfrm>
            <a:off x="4825440" y="2140560"/>
            <a:ext cx="612900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2b2b2b"/>
                </a:solidFill>
                <a:latin typeface="Arial Black"/>
                <a:ea typeface="DejaVu Sans"/>
              </a:rPr>
              <a:t>Problem </a:t>
            </a:r>
            <a:r>
              <a:rPr b="1" lang="en-US" sz="3600" spc="-1" strike="noStrike">
                <a:solidFill>
                  <a:srgbClr val="3cbeb4"/>
                </a:solidFill>
                <a:latin typeface="Arial Black"/>
                <a:ea typeface="DejaVu Sans"/>
              </a:rPr>
              <a:t>Description</a:t>
            </a:r>
            <a:endParaRPr b="0" lang="en-IN" sz="3600" spc="-1" strike="noStrike">
              <a:latin typeface="Arial"/>
            </a:endParaRPr>
          </a:p>
        </p:txBody>
      </p:sp>
      <p:sp>
        <p:nvSpPr>
          <p:cNvPr id="480" name="TextBox 14"/>
          <p:cNvSpPr/>
          <p:nvPr/>
        </p:nvSpPr>
        <p:spPr>
          <a:xfrm>
            <a:off x="4825440" y="3047400"/>
            <a:ext cx="6129000" cy="2228040"/>
          </a:xfrm>
          <a:prstGeom prst="rect">
            <a:avLst/>
          </a:prstGeom>
          <a:noFill/>
          <a:ln w="0">
            <a:noFill/>
          </a:ln>
        </p:spPr>
        <p:style>
          <a:lnRef idx="0"/>
          <a:fillRef idx="0"/>
          <a:effectRef idx="0"/>
          <a:fontRef idx="minor"/>
        </p:style>
        <p:txBody>
          <a:bodyPr lIns="90000" rIns="90000" tIns="45000" bIns="45000" anchor="t">
            <a:spAutoFit/>
          </a:bodyPr>
          <a:p>
            <a:pPr>
              <a:lnSpc>
                <a:spcPct val="130000"/>
              </a:lnSpc>
            </a:pPr>
            <a:r>
              <a:rPr b="0" lang="en-US" sz="1800" spc="-1" strike="noStrike">
                <a:solidFill>
                  <a:srgbClr val="2b2b2b">
                    <a:alpha val="60000"/>
                  </a:srgbClr>
                </a:solidFill>
                <a:latin typeface="Titillium"/>
                <a:ea typeface="Source Sans Pro"/>
              </a:rPr>
              <a:t>Gesture based input system is a new way to interact with computer system unlike traditional input devices (Keyboard and mouse). Webcam is used to recognize users hand based his/her gestures necessary system operations are performed  like play/pause music, play games,  virtual keyboard etc.</a:t>
            </a:r>
            <a:endParaRPr b="0" lang="en-IN" sz="1800" spc="-1" strike="noStrike">
              <a:latin typeface="Arial"/>
            </a:endParaRPr>
          </a:p>
        </p:txBody>
      </p:sp>
      <p:grpSp>
        <p:nvGrpSpPr>
          <p:cNvPr id="481" name="Group 22"/>
          <p:cNvGrpSpPr/>
          <p:nvPr/>
        </p:nvGrpSpPr>
        <p:grpSpPr>
          <a:xfrm>
            <a:off x="2872080" y="1623600"/>
            <a:ext cx="1337040" cy="1336680"/>
            <a:chOff x="2872080" y="1623600"/>
            <a:chExt cx="1337040" cy="1336680"/>
          </a:xfrm>
        </p:grpSpPr>
        <p:sp>
          <p:nvSpPr>
            <p:cNvPr id="482" name="Straight Connector 23"/>
            <p:cNvSpPr/>
            <p:nvPr/>
          </p:nvSpPr>
          <p:spPr>
            <a:xfrm flipH="1">
              <a:off x="2872080" y="1667160"/>
              <a:ext cx="1293120" cy="1293120"/>
            </a:xfrm>
            <a:prstGeom prst="line">
              <a:avLst/>
            </a:prstGeom>
            <a:ln w="317500">
              <a:solidFill>
                <a:srgbClr val="f6f8f8"/>
              </a:solidFill>
            </a:ln>
          </p:spPr>
          <p:style>
            <a:lnRef idx="1">
              <a:schemeClr val="accent1"/>
            </a:lnRef>
            <a:fillRef idx="0">
              <a:schemeClr val="accent1"/>
            </a:fillRef>
            <a:effectRef idx="0">
              <a:schemeClr val="accent1"/>
            </a:effectRef>
            <a:fontRef idx="minor"/>
          </p:style>
        </p:sp>
        <p:sp>
          <p:nvSpPr>
            <p:cNvPr id="483" name="Straight Connector 24"/>
            <p:cNvSpPr/>
            <p:nvPr/>
          </p:nvSpPr>
          <p:spPr>
            <a:xfrm flipH="1" flipV="1">
              <a:off x="2916000" y="1623600"/>
              <a:ext cx="1293120" cy="1292760"/>
            </a:xfrm>
            <a:prstGeom prst="line">
              <a:avLst/>
            </a:prstGeom>
            <a:ln w="317500">
              <a:solidFill>
                <a:srgbClr val="f6f8f8"/>
              </a:solidFill>
            </a:ln>
          </p:spPr>
          <p:style>
            <a:lnRef idx="1">
              <a:schemeClr val="accent1"/>
            </a:lnRef>
            <a:fillRef idx="0">
              <a:schemeClr val="accent1"/>
            </a:fillRef>
            <a:effectRef idx="0">
              <a:schemeClr val="accent1"/>
            </a:effectRef>
            <a:fontRef idx="minor"/>
          </p:style>
        </p:sp>
      </p:grpSp>
      <p:grpSp>
        <p:nvGrpSpPr>
          <p:cNvPr id="484" name="Group 16"/>
          <p:cNvGrpSpPr/>
          <p:nvPr/>
        </p:nvGrpSpPr>
        <p:grpSpPr>
          <a:xfrm>
            <a:off x="3443760" y="1478520"/>
            <a:ext cx="668520" cy="668520"/>
            <a:chOff x="3443760" y="1478520"/>
            <a:chExt cx="668520" cy="668520"/>
          </a:xfrm>
        </p:grpSpPr>
        <p:sp>
          <p:nvSpPr>
            <p:cNvPr id="485" name="Straight Connector 17"/>
            <p:cNvSpPr/>
            <p:nvPr/>
          </p:nvSpPr>
          <p:spPr>
            <a:xfrm flipH="1">
              <a:off x="3443760" y="1500480"/>
              <a:ext cx="646560" cy="646560"/>
            </a:xfrm>
            <a:prstGeom prst="line">
              <a:avLst/>
            </a:prstGeom>
            <a:ln w="254000">
              <a:solidFill>
                <a:srgbClr val="3cbeb4"/>
              </a:solidFill>
            </a:ln>
          </p:spPr>
          <p:style>
            <a:lnRef idx="1">
              <a:schemeClr val="accent1"/>
            </a:lnRef>
            <a:fillRef idx="0">
              <a:schemeClr val="accent1"/>
            </a:fillRef>
            <a:effectRef idx="0">
              <a:schemeClr val="accent1"/>
            </a:effectRef>
            <a:fontRef idx="minor"/>
          </p:style>
        </p:sp>
        <p:sp>
          <p:nvSpPr>
            <p:cNvPr id="486" name="Straight Connector 18"/>
            <p:cNvSpPr/>
            <p:nvPr/>
          </p:nvSpPr>
          <p:spPr>
            <a:xfrm flipH="1" flipV="1">
              <a:off x="3465720" y="1478520"/>
              <a:ext cx="646560" cy="646560"/>
            </a:xfrm>
            <a:prstGeom prst="line">
              <a:avLst/>
            </a:prstGeom>
            <a:ln w="254000">
              <a:solidFill>
                <a:srgbClr val="3cbeb4"/>
              </a:solidFill>
            </a:ln>
          </p:spPr>
          <p:style>
            <a:lnRef idx="1">
              <a:schemeClr val="accent1"/>
            </a:lnRef>
            <a:fillRef idx="0">
              <a:schemeClr val="accent1"/>
            </a:fillRef>
            <a:effectRef idx="0">
              <a:schemeClr val="accent1"/>
            </a:effectRef>
            <a:fontRef idx="minor"/>
          </p:style>
        </p:sp>
      </p:grpSp>
      <p:grpSp>
        <p:nvGrpSpPr>
          <p:cNvPr id="487" name="Group 19"/>
          <p:cNvGrpSpPr/>
          <p:nvPr/>
        </p:nvGrpSpPr>
        <p:grpSpPr>
          <a:xfrm>
            <a:off x="3583080" y="1916640"/>
            <a:ext cx="334080" cy="334080"/>
            <a:chOff x="3583080" y="1916640"/>
            <a:chExt cx="334080" cy="334080"/>
          </a:xfrm>
        </p:grpSpPr>
        <p:sp>
          <p:nvSpPr>
            <p:cNvPr id="488" name="Straight Connector 20"/>
            <p:cNvSpPr/>
            <p:nvPr/>
          </p:nvSpPr>
          <p:spPr>
            <a:xfrm flipH="1">
              <a:off x="3583080" y="1927440"/>
              <a:ext cx="323280" cy="323280"/>
            </a:xfrm>
            <a:prstGeom prst="line">
              <a:avLst/>
            </a:prstGeom>
            <a:ln w="111125">
              <a:solidFill>
                <a:srgbClr val="2b2b2b"/>
              </a:solidFill>
            </a:ln>
          </p:spPr>
          <p:style>
            <a:lnRef idx="1">
              <a:schemeClr val="accent1"/>
            </a:lnRef>
            <a:fillRef idx="0">
              <a:schemeClr val="accent1"/>
            </a:fillRef>
            <a:effectRef idx="0">
              <a:schemeClr val="accent1"/>
            </a:effectRef>
            <a:fontRef idx="minor"/>
          </p:style>
        </p:sp>
        <p:sp>
          <p:nvSpPr>
            <p:cNvPr id="489" name="Straight Connector 21"/>
            <p:cNvSpPr/>
            <p:nvPr/>
          </p:nvSpPr>
          <p:spPr>
            <a:xfrm flipH="1" flipV="1">
              <a:off x="3593880" y="1916640"/>
              <a:ext cx="323280" cy="323280"/>
            </a:xfrm>
            <a:prstGeom prst="line">
              <a:avLst/>
            </a:prstGeom>
            <a:ln w="111125">
              <a:solidFill>
                <a:srgbClr val="2b2b2b"/>
              </a:solidFill>
            </a:ln>
          </p:spPr>
          <p:style>
            <a:lnRef idx="1">
              <a:schemeClr val="accent1"/>
            </a:lnRef>
            <a:fillRef idx="0">
              <a:schemeClr val="accent1"/>
            </a:fillRef>
            <a:effectRef idx="0">
              <a:schemeClr val="accent1"/>
            </a:effectRef>
            <a:fontRef idx="minor"/>
          </p:style>
        </p:sp>
      </p:grpSp>
    </p:spTree>
  </p:cSld>
  <mc:AlternateContent>
    <mc:Choice Requires="p14">
      <p:transition spd="med" p14:dur="900"/>
    </mc:Choice>
    <mc:Fallback>
      <p:transition spd="med"/>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afterEffect" fill="hold" presetClass="entr" presetID="49">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repl">
                                        <p:cTn id="7" dur="500" fill="hold"/>
                                        <p:tgtEl>
                                          <p:spTgt spid="481"/>
                                        </p:tgtEl>
                                        <p:attrNameLst>
                                          <p:attrName>ppt_w</p:attrName>
                                        </p:attrNameLst>
                                      </p:cBhvr>
                                      <p:tavLst>
                                        <p:tav tm="0">
                                          <p:val>
                                            <p:fltVal val="0"/>
                                          </p:val>
                                        </p:tav>
                                        <p:tav tm="100000">
                                          <p:val>
                                            <p:strVal val="#ppt_w"/>
                                          </p:val>
                                        </p:tav>
                                      </p:tavLst>
                                    </p:anim>
                                    <p:anim calcmode="lin" valueType="num">
                                      <p:cBhvr additive="repl">
                                        <p:cTn id="8" dur="500" fill="hold"/>
                                        <p:tgtEl>
                                          <p:spTgt spid="481"/>
                                        </p:tgtEl>
                                        <p:attrNameLst>
                                          <p:attrName>ppt_h</p:attrName>
                                        </p:attrNameLst>
                                      </p:cBhvr>
                                      <p:tavLst>
                                        <p:tav tm="0">
                                          <p:val>
                                            <p:fltVal val="0"/>
                                          </p:val>
                                        </p:tav>
                                        <p:tav tm="100000">
                                          <p:val>
                                            <p:strVal val="#ppt_h"/>
                                          </p:val>
                                        </p:tav>
                                      </p:tavLst>
                                    </p:anim>
                                    <p:anim calcmode="lin" valueType="num">
                                      <p:cBhvr additive="repl">
                                        <p:cTn id="9" dur="500" fill="hold"/>
                                        <p:tgtEl>
                                          <p:spTgt spid="481"/>
                                        </p:tgtEl>
                                        <p:attrNameLst>
                                          <p:attrName>r</p:attrName>
                                        </p:attrNameLst>
                                      </p:cBhvr>
                                      <p:tavLst>
                                        <p:tav tm="0">
                                          <p:val>
                                            <p:strVal val="360"/>
                                          </p:val>
                                        </p:tav>
                                        <p:tav tm="100000">
                                          <p:val>
                                            <p:strVal val="0"/>
                                          </p:val>
                                        </p:tav>
                                      </p:tavLst>
                                    </p:anim>
                                    <p:animEffect filter="fade" transition="in">
                                      <p:cBhvr additive="repl">
                                        <p:cTn id="10" dur="500"/>
                                        <p:tgtEl>
                                          <p:spTgt spid="481"/>
                                        </p:tgtEl>
                                      </p:cBhvr>
                                    </p:animEffect>
                                  </p:childTnLst>
                                </p:cTn>
                              </p:par>
                            </p:childTnLst>
                          </p:cTn>
                        </p:par>
                        <p:par>
                          <p:cTn id="11" fill="hold">
                            <p:stCondLst>
                              <p:cond delay="500"/>
                            </p:stCondLst>
                            <p:childTnLst>
                              <p:par>
                                <p:cTn id="12" nodeType="afterEffect" fill="hold" presetClass="entr" presetID="2" presetSubtype="8">
                                  <p:stCondLst>
                                    <p:cond delay="0"/>
                                  </p:stCondLst>
                                  <p:childTnLst>
                                    <p:set>
                                      <p:cBhvr>
                                        <p:cTn id="13" dur="1" fill="hold">
                                          <p:stCondLst>
                                            <p:cond delay="0"/>
                                          </p:stCondLst>
                                        </p:cTn>
                                        <p:tgtEl>
                                          <p:spTgt spid="487"/>
                                        </p:tgtEl>
                                        <p:attrNameLst>
                                          <p:attrName>style.visibility</p:attrName>
                                        </p:attrNameLst>
                                      </p:cBhvr>
                                      <p:to>
                                        <p:strVal val="visible"/>
                                      </p:to>
                                    </p:set>
                                    <p:anim calcmode="lin" valueType="num">
                                      <p:cBhvr additive="repl">
                                        <p:cTn id="14" dur="750" fill="hold"/>
                                        <p:tgtEl>
                                          <p:spTgt spid="487"/>
                                        </p:tgtEl>
                                        <p:attrNameLst>
                                          <p:attrName>ppt_x</p:attrName>
                                        </p:attrNameLst>
                                      </p:cBhvr>
                                      <p:tavLst>
                                        <p:tav tm="0">
                                          <p:val>
                                            <p:strVal val="0-#ppt_w/2"/>
                                          </p:val>
                                        </p:tav>
                                        <p:tav tm="100000">
                                          <p:val>
                                            <p:strVal val="#ppt_x"/>
                                          </p:val>
                                        </p:tav>
                                      </p:tavLst>
                                    </p:anim>
                                    <p:anim calcmode="lin" valueType="num">
                                      <p:cBhvr additive="repl">
                                        <p:cTn id="15" dur="750" fill="hold"/>
                                        <p:tgtEl>
                                          <p:spTgt spid="487"/>
                                        </p:tgtEl>
                                        <p:attrNameLst>
                                          <p:attrName>ppt_y</p:attrName>
                                        </p:attrNameLst>
                                      </p:cBhvr>
                                      <p:tavLst>
                                        <p:tav tm="0">
                                          <p:val>
                                            <p:strVal val="#ppt_y"/>
                                          </p:val>
                                        </p:tav>
                                        <p:tav tm="100000">
                                          <p:val>
                                            <p:strVal val="#ppt_y"/>
                                          </p:val>
                                        </p:tav>
                                      </p:tavLst>
                                    </p:anim>
                                  </p:childTnLst>
                                </p:cTn>
                              </p:par>
                              <p:par>
                                <p:cTn id="16" nodeType="withEffect" fill="hold" presetClass="entr" presetID="2" presetSubtype="8">
                                  <p:stCondLst>
                                    <p:cond delay="250"/>
                                  </p:stCondLst>
                                  <p:childTnLst>
                                    <p:set>
                                      <p:cBhvr>
                                        <p:cTn id="17" dur="1" fill="hold">
                                          <p:stCondLst>
                                            <p:cond delay="0"/>
                                          </p:stCondLst>
                                        </p:cTn>
                                        <p:tgtEl>
                                          <p:spTgt spid="484"/>
                                        </p:tgtEl>
                                        <p:attrNameLst>
                                          <p:attrName>style.visibility</p:attrName>
                                        </p:attrNameLst>
                                      </p:cBhvr>
                                      <p:to>
                                        <p:strVal val="visible"/>
                                      </p:to>
                                    </p:set>
                                    <p:anim calcmode="lin" valueType="num">
                                      <p:cBhvr additive="repl">
                                        <p:cTn id="18" dur="750" fill="hold"/>
                                        <p:tgtEl>
                                          <p:spTgt spid="484"/>
                                        </p:tgtEl>
                                        <p:attrNameLst>
                                          <p:attrName>ppt_x</p:attrName>
                                        </p:attrNameLst>
                                      </p:cBhvr>
                                      <p:tavLst>
                                        <p:tav tm="0">
                                          <p:val>
                                            <p:strVal val="0-#ppt_w/2"/>
                                          </p:val>
                                        </p:tav>
                                        <p:tav tm="100000">
                                          <p:val>
                                            <p:strVal val="#ppt_x"/>
                                          </p:val>
                                        </p:tav>
                                      </p:tavLst>
                                    </p:anim>
                                    <p:anim calcmode="lin" valueType="num">
                                      <p:cBhvr additive="repl">
                                        <p:cTn id="19" dur="750" fill="hold"/>
                                        <p:tgtEl>
                                          <p:spTgt spid="48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nodeType="afterEffect" fill="hold" presetClass="entr" presetID="2" presetSubtype="2">
                                  <p:stCondLst>
                                    <p:cond delay="0"/>
                                  </p:stCondLst>
                                  <p:childTnLst>
                                    <p:set>
                                      <p:cBhvr>
                                        <p:cTn id="22" dur="1" fill="hold">
                                          <p:stCondLst>
                                            <p:cond delay="0"/>
                                          </p:stCondLst>
                                        </p:cTn>
                                        <p:tgtEl>
                                          <p:spTgt spid="475"/>
                                        </p:tgtEl>
                                        <p:attrNameLst>
                                          <p:attrName>style.visibility</p:attrName>
                                        </p:attrNameLst>
                                      </p:cBhvr>
                                      <p:to>
                                        <p:strVal val="visible"/>
                                      </p:to>
                                    </p:set>
                                    <p:anim calcmode="lin" valueType="num">
                                      <p:cBhvr additive="repl">
                                        <p:cTn id="23" dur="1000" fill="hold"/>
                                        <p:tgtEl>
                                          <p:spTgt spid="475"/>
                                        </p:tgtEl>
                                        <p:attrNameLst>
                                          <p:attrName>ppt_x</p:attrName>
                                        </p:attrNameLst>
                                      </p:cBhvr>
                                      <p:tavLst>
                                        <p:tav tm="0">
                                          <p:val>
                                            <p:strVal val="1+#ppt_w/2"/>
                                          </p:val>
                                        </p:tav>
                                        <p:tav tm="100000">
                                          <p:val>
                                            <p:strVal val="#ppt_x"/>
                                          </p:val>
                                        </p:tav>
                                      </p:tavLst>
                                    </p:anim>
                                    <p:anim calcmode="lin" valueType="num">
                                      <p:cBhvr additive="repl">
                                        <p:cTn id="24" dur="1000" fill="hold"/>
                                        <p:tgtEl>
                                          <p:spTgt spid="475"/>
                                        </p:tgtEl>
                                        <p:attrNameLst>
                                          <p:attrName>ppt_y</p:attrName>
                                        </p:attrNameLst>
                                      </p:cBhvr>
                                      <p:tavLst>
                                        <p:tav tm="0">
                                          <p:val>
                                            <p:strVal val="#ppt_y"/>
                                          </p:val>
                                        </p:tav>
                                        <p:tav tm="100000">
                                          <p:val>
                                            <p:strVal val="#ppt_y"/>
                                          </p:val>
                                        </p:tav>
                                      </p:tavLst>
                                    </p:anim>
                                  </p:childTnLst>
                                </p:cTn>
                              </p:par>
                              <p:par>
                                <p:cTn id="25" nodeType="withEffect" fill="hold" presetClass="entr" presetID="2" presetSubtype="2">
                                  <p:stCondLst>
                                    <p:cond delay="250"/>
                                  </p:stCondLst>
                                  <p:childTnLst>
                                    <p:set>
                                      <p:cBhvr>
                                        <p:cTn id="26" dur="1" fill="hold">
                                          <p:stCondLst>
                                            <p:cond delay="0"/>
                                          </p:stCondLst>
                                        </p:cTn>
                                        <p:tgtEl>
                                          <p:spTgt spid="479"/>
                                        </p:tgtEl>
                                        <p:attrNameLst>
                                          <p:attrName>style.visibility</p:attrName>
                                        </p:attrNameLst>
                                      </p:cBhvr>
                                      <p:to>
                                        <p:strVal val="visible"/>
                                      </p:to>
                                    </p:set>
                                    <p:anim calcmode="lin" valueType="num">
                                      <p:cBhvr additive="repl">
                                        <p:cTn id="27" dur="1000" fill="hold"/>
                                        <p:tgtEl>
                                          <p:spTgt spid="479"/>
                                        </p:tgtEl>
                                        <p:attrNameLst>
                                          <p:attrName>ppt_x</p:attrName>
                                        </p:attrNameLst>
                                      </p:cBhvr>
                                      <p:tavLst>
                                        <p:tav tm="0">
                                          <p:val>
                                            <p:strVal val="1+#ppt_w/2"/>
                                          </p:val>
                                        </p:tav>
                                        <p:tav tm="100000">
                                          <p:val>
                                            <p:strVal val="#ppt_x"/>
                                          </p:val>
                                        </p:tav>
                                      </p:tavLst>
                                    </p:anim>
                                    <p:anim calcmode="lin" valueType="num">
                                      <p:cBhvr additive="repl">
                                        <p:cTn id="28" dur="1000" fill="hold"/>
                                        <p:tgtEl>
                                          <p:spTgt spid="479"/>
                                        </p:tgtEl>
                                        <p:attrNameLst>
                                          <p:attrName>ppt_y</p:attrName>
                                        </p:attrNameLst>
                                      </p:cBhvr>
                                      <p:tavLst>
                                        <p:tav tm="0">
                                          <p:val>
                                            <p:strVal val="#ppt_y"/>
                                          </p:val>
                                        </p:tav>
                                        <p:tav tm="100000">
                                          <p:val>
                                            <p:strVal val="#ppt_y"/>
                                          </p:val>
                                        </p:tav>
                                      </p:tavLst>
                                    </p:anim>
                                  </p:childTnLst>
                                </p:cTn>
                              </p:par>
                              <p:par>
                                <p:cTn id="29" nodeType="withEffect" fill="hold" presetClass="entr" presetID="2" presetSubtype="2">
                                  <p:stCondLst>
                                    <p:cond delay="500"/>
                                  </p:stCondLst>
                                  <p:childTnLst>
                                    <p:set>
                                      <p:cBhvr>
                                        <p:cTn id="30" dur="1" fill="hold">
                                          <p:stCondLst>
                                            <p:cond delay="0"/>
                                          </p:stCondLst>
                                        </p:cTn>
                                        <p:tgtEl>
                                          <p:spTgt spid="480"/>
                                        </p:tgtEl>
                                        <p:attrNameLst>
                                          <p:attrName>style.visibility</p:attrName>
                                        </p:attrNameLst>
                                      </p:cBhvr>
                                      <p:to>
                                        <p:strVal val="visible"/>
                                      </p:to>
                                    </p:set>
                                    <p:anim calcmode="lin" valueType="num">
                                      <p:cBhvr additive="repl">
                                        <p:cTn id="31" dur="1000" fill="hold"/>
                                        <p:tgtEl>
                                          <p:spTgt spid="480"/>
                                        </p:tgtEl>
                                        <p:attrNameLst>
                                          <p:attrName>ppt_x</p:attrName>
                                        </p:attrNameLst>
                                      </p:cBhvr>
                                      <p:tavLst>
                                        <p:tav tm="0">
                                          <p:val>
                                            <p:strVal val="1+#ppt_w/2"/>
                                          </p:val>
                                        </p:tav>
                                        <p:tav tm="100000">
                                          <p:val>
                                            <p:strVal val="#ppt_x"/>
                                          </p:val>
                                        </p:tav>
                                      </p:tavLst>
                                    </p:anim>
                                    <p:anim calcmode="lin" valueType="num">
                                      <p:cBhvr additive="repl">
                                        <p:cTn id="32" dur="1000" fill="hold"/>
                                        <p:tgtEl>
                                          <p:spTgt spid="4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
          <p:cNvSpPr/>
          <p:nvPr/>
        </p:nvSpPr>
        <p:spPr>
          <a:xfrm>
            <a:off x="609480" y="273600"/>
            <a:ext cx="10970640" cy="11430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2b2b2b"/>
                </a:solidFill>
                <a:latin typeface="Arial Black"/>
                <a:ea typeface="DejaVu Sans"/>
              </a:rPr>
              <a:t>System </a:t>
            </a:r>
            <a:r>
              <a:rPr b="1" lang="en-US" sz="3600" spc="-1" strike="noStrike">
                <a:solidFill>
                  <a:srgbClr val="3cbeb4"/>
                </a:solidFill>
                <a:latin typeface="Arial Black"/>
                <a:ea typeface="DejaVu Sans"/>
              </a:rPr>
              <a:t>Requirements</a:t>
            </a:r>
            <a:endParaRPr b="0" lang="en-IN" sz="3600" spc="-1" strike="noStrike">
              <a:latin typeface="Arial"/>
            </a:endParaRPr>
          </a:p>
        </p:txBody>
      </p:sp>
      <p:sp>
        <p:nvSpPr>
          <p:cNvPr id="491" name=""/>
          <p:cNvSpPr/>
          <p:nvPr/>
        </p:nvSpPr>
        <p:spPr>
          <a:xfrm>
            <a:off x="609480" y="1620000"/>
            <a:ext cx="5264640" cy="73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600" spc="-1" strike="noStrike">
                <a:solidFill>
                  <a:srgbClr val="2b2b2b"/>
                </a:solidFill>
                <a:latin typeface="Arial Black"/>
                <a:ea typeface="DejaVu Sans"/>
              </a:rPr>
              <a:t>Hardware </a:t>
            </a:r>
            <a:r>
              <a:rPr b="1" lang="en-US" sz="2600" spc="-1" strike="noStrike">
                <a:solidFill>
                  <a:srgbClr val="3cbeb4"/>
                </a:solidFill>
                <a:latin typeface="Arial Black"/>
                <a:ea typeface="DejaVu Sans"/>
              </a:rPr>
              <a:t>Requirements</a:t>
            </a:r>
            <a:endParaRPr b="0" lang="en-IN" sz="2600" spc="-1" strike="noStrike">
              <a:latin typeface="Arial"/>
            </a:endParaRPr>
          </a:p>
        </p:txBody>
      </p:sp>
      <p:sp>
        <p:nvSpPr>
          <p:cNvPr id="492" name=""/>
          <p:cNvSpPr/>
          <p:nvPr/>
        </p:nvSpPr>
        <p:spPr>
          <a:xfrm>
            <a:off x="6300000" y="1604520"/>
            <a:ext cx="5264640" cy="7336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2600" spc="-1" strike="noStrike">
                <a:solidFill>
                  <a:srgbClr val="2b2b2b"/>
                </a:solidFill>
                <a:latin typeface="Arial Black"/>
                <a:ea typeface="DejaVu Sans"/>
              </a:rPr>
              <a:t>Software </a:t>
            </a:r>
            <a:r>
              <a:rPr b="1" lang="en-US" sz="2600" spc="-1" strike="noStrike">
                <a:solidFill>
                  <a:srgbClr val="3cbeb4"/>
                </a:solidFill>
                <a:latin typeface="Arial Black"/>
                <a:ea typeface="DejaVu Sans"/>
              </a:rPr>
              <a:t>Requirements</a:t>
            </a:r>
            <a:endParaRPr b="0" lang="en-IN" sz="2600" spc="-1" strike="noStrike">
              <a:latin typeface="Arial"/>
            </a:endParaRPr>
          </a:p>
        </p:txBody>
      </p:sp>
      <p:sp>
        <p:nvSpPr>
          <p:cNvPr id="493" name=""/>
          <p:cNvSpPr/>
          <p:nvPr/>
        </p:nvSpPr>
        <p:spPr>
          <a:xfrm>
            <a:off x="6231960" y="2340000"/>
            <a:ext cx="5286240" cy="370980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spcBef>
                <a:spcPts val="850"/>
              </a:spcBef>
              <a:spcAft>
                <a:spcPts val="567"/>
              </a:spcAft>
              <a:buClr>
                <a:srgbClr val="000000"/>
              </a:buClr>
              <a:buSzPct val="45000"/>
              <a:buFont typeface="Wingdings" charset="2"/>
              <a:buChar char=""/>
            </a:pPr>
            <a:r>
              <a:rPr b="0" lang="en-US" sz="1800" spc="-1" strike="noStrike">
                <a:solidFill>
                  <a:srgbClr val="2b2b2b">
                    <a:alpha val="60000"/>
                  </a:srgbClr>
                </a:solidFill>
                <a:latin typeface="Titillium"/>
                <a:ea typeface="Source Sans Pro"/>
              </a:rPr>
              <a:t>PC running windows 7 or higher OS</a:t>
            </a:r>
            <a:endParaRPr b="0" lang="en-IN" sz="1800" spc="-1" strike="noStrike">
              <a:latin typeface="Arial"/>
            </a:endParaRPr>
          </a:p>
          <a:p>
            <a:pPr marL="216000" indent="-214560">
              <a:lnSpc>
                <a:spcPct val="100000"/>
              </a:lnSpc>
              <a:spcBef>
                <a:spcPts val="850"/>
              </a:spcBef>
              <a:spcAft>
                <a:spcPts val="567"/>
              </a:spcAft>
              <a:buClr>
                <a:srgbClr val="000000"/>
              </a:buClr>
              <a:buSzPct val="45000"/>
              <a:buFont typeface="Wingdings" charset="2"/>
              <a:buChar char=""/>
            </a:pPr>
            <a:r>
              <a:rPr b="0" lang="en-US" sz="1800" spc="-1" strike="noStrike">
                <a:solidFill>
                  <a:srgbClr val="2b2b2b">
                    <a:alpha val="60000"/>
                  </a:srgbClr>
                </a:solidFill>
                <a:latin typeface="Titillium"/>
                <a:ea typeface="Source Sans Pro"/>
              </a:rPr>
              <a:t>Python(version 3.5 or above)</a:t>
            </a:r>
            <a:endParaRPr b="0" lang="en-IN" sz="1800" spc="-1" strike="noStrike">
              <a:latin typeface="Arial"/>
            </a:endParaRPr>
          </a:p>
          <a:p>
            <a:pPr>
              <a:lnSpc>
                <a:spcPct val="100000"/>
              </a:lnSpc>
              <a:spcBef>
                <a:spcPts val="850"/>
              </a:spcBef>
            </a:pPr>
            <a:endParaRPr b="0" lang="en-IN" sz="1800" spc="-1" strike="noStrike">
              <a:latin typeface="Arial"/>
            </a:endParaRPr>
          </a:p>
          <a:p>
            <a:pPr>
              <a:lnSpc>
                <a:spcPct val="100000"/>
              </a:lnSpc>
              <a:spcBef>
                <a:spcPts val="850"/>
              </a:spcBef>
            </a:pPr>
            <a:endParaRPr b="0" lang="en-IN" sz="1800" spc="-1" strike="noStrike">
              <a:latin typeface="Arial"/>
            </a:endParaRPr>
          </a:p>
          <a:p>
            <a:pPr marL="216000" indent="-214560">
              <a:lnSpc>
                <a:spcPct val="100000"/>
              </a:lnSpc>
              <a:spcBef>
                <a:spcPts val="567"/>
              </a:spcBef>
              <a:buClr>
                <a:srgbClr val="000000"/>
              </a:buClr>
              <a:buSzPct val="45000"/>
              <a:buFont typeface="Wingdings" charset="2"/>
              <a:buChar char=""/>
            </a:pPr>
            <a:r>
              <a:rPr b="0" lang="en-US" sz="1800" spc="-1" strike="noStrike">
                <a:solidFill>
                  <a:srgbClr val="2b2b2b">
                    <a:alpha val="60000"/>
                  </a:srgbClr>
                </a:solidFill>
                <a:latin typeface="Titillium"/>
                <a:ea typeface="Source Sans Pro"/>
              </a:rPr>
              <a:t>Open CV</a:t>
            </a:r>
            <a:endParaRPr b="0" lang="en-IN" sz="1800" spc="-1" strike="noStrike">
              <a:latin typeface="Arial"/>
            </a:endParaRPr>
          </a:p>
          <a:p>
            <a:pPr marL="216000" indent="-214560">
              <a:lnSpc>
                <a:spcPct val="100000"/>
              </a:lnSpc>
              <a:spcBef>
                <a:spcPts val="567"/>
              </a:spcBef>
              <a:buClr>
                <a:srgbClr val="000000"/>
              </a:buClr>
              <a:buSzPct val="45000"/>
              <a:buFont typeface="Wingdings" charset="2"/>
              <a:buChar char=""/>
            </a:pPr>
            <a:r>
              <a:rPr b="0" lang="en-US" sz="1800" spc="-1" strike="noStrike">
                <a:solidFill>
                  <a:srgbClr val="2b2b2b">
                    <a:alpha val="60000"/>
                  </a:srgbClr>
                </a:solidFill>
                <a:latin typeface="Titillium"/>
                <a:ea typeface="Source Sans Pro"/>
              </a:rPr>
              <a:t>Keras</a:t>
            </a:r>
            <a:endParaRPr b="0" lang="en-IN" sz="1800" spc="-1" strike="noStrike">
              <a:latin typeface="Arial"/>
            </a:endParaRPr>
          </a:p>
          <a:p>
            <a:pPr marL="216000" indent="-214560">
              <a:lnSpc>
                <a:spcPct val="100000"/>
              </a:lnSpc>
              <a:spcBef>
                <a:spcPts val="567"/>
              </a:spcBef>
              <a:buClr>
                <a:srgbClr val="000000"/>
              </a:buClr>
              <a:buSzPct val="45000"/>
              <a:buFont typeface="Wingdings" charset="2"/>
              <a:buChar char=""/>
            </a:pPr>
            <a:r>
              <a:rPr b="0" lang="en-US" sz="1800" spc="-1" strike="noStrike">
                <a:solidFill>
                  <a:srgbClr val="2b2b2b">
                    <a:alpha val="60000"/>
                  </a:srgbClr>
                </a:solidFill>
                <a:latin typeface="Titillium"/>
                <a:ea typeface="Source Sans Pro"/>
              </a:rPr>
              <a:t>Numpy</a:t>
            </a:r>
            <a:endParaRPr b="0" lang="en-IN" sz="1800" spc="-1" strike="noStrike">
              <a:latin typeface="Arial"/>
            </a:endParaRPr>
          </a:p>
          <a:p>
            <a:pPr marL="216000" indent="-214560">
              <a:lnSpc>
                <a:spcPct val="100000"/>
              </a:lnSpc>
              <a:spcBef>
                <a:spcPts val="567"/>
              </a:spcBef>
              <a:buClr>
                <a:srgbClr val="000000"/>
              </a:buClr>
              <a:buSzPct val="45000"/>
              <a:buFont typeface="Wingdings" charset="2"/>
              <a:buChar char=""/>
            </a:pPr>
            <a:r>
              <a:rPr b="0" lang="en-US" sz="1800" spc="-1" strike="noStrike">
                <a:solidFill>
                  <a:srgbClr val="2b2b2b">
                    <a:alpha val="60000"/>
                  </a:srgbClr>
                </a:solidFill>
                <a:latin typeface="Titillium"/>
                <a:ea typeface="Source Sans Pro"/>
              </a:rPr>
              <a:t>Pygame</a:t>
            </a:r>
            <a:endParaRPr b="0" lang="en-IN" sz="1800" spc="-1" strike="noStrike">
              <a:latin typeface="Arial"/>
            </a:endParaRPr>
          </a:p>
          <a:p>
            <a:pPr>
              <a:lnSpc>
                <a:spcPct val="100000"/>
              </a:lnSpc>
            </a:pPr>
            <a:endParaRPr b="0" lang="en-IN" sz="1800" spc="-1" strike="noStrike">
              <a:latin typeface="Arial"/>
            </a:endParaRPr>
          </a:p>
        </p:txBody>
      </p:sp>
      <p:sp>
        <p:nvSpPr>
          <p:cNvPr id="494" name=""/>
          <p:cNvSpPr/>
          <p:nvPr/>
        </p:nvSpPr>
        <p:spPr>
          <a:xfrm>
            <a:off x="6231960" y="3600000"/>
            <a:ext cx="2094480" cy="555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2b2b2b"/>
                </a:solidFill>
                <a:latin typeface="Arial Black"/>
                <a:ea typeface="DejaVu Sans"/>
              </a:rPr>
              <a:t>Packages</a:t>
            </a:r>
            <a:r>
              <a:rPr b="1" lang="en-US" sz="2000" spc="-1" strike="noStrike">
                <a:solidFill>
                  <a:srgbClr val="2b2b2b"/>
                </a:solidFill>
                <a:latin typeface="Arial Black"/>
                <a:ea typeface="DejaVu Sans"/>
              </a:rPr>
              <a:t> </a:t>
            </a:r>
            <a:endParaRPr b="0" lang="en-IN" sz="2000" spc="-1" strike="noStrike">
              <a:latin typeface="Arial"/>
            </a:endParaRPr>
          </a:p>
        </p:txBody>
      </p:sp>
      <p:sp>
        <p:nvSpPr>
          <p:cNvPr id="495" name=""/>
          <p:cNvSpPr/>
          <p:nvPr/>
        </p:nvSpPr>
        <p:spPr>
          <a:xfrm>
            <a:off x="8640000" y="3600000"/>
            <a:ext cx="1798200" cy="8078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2000" spc="-1" strike="noStrike">
                <a:solidFill>
                  <a:srgbClr val="2b2b2b"/>
                </a:solidFill>
                <a:latin typeface="Arial Black"/>
                <a:ea typeface="DejaVu Sans"/>
              </a:rPr>
              <a:t>Languages      </a:t>
            </a:r>
            <a:endParaRPr b="0" lang="en-IN" sz="2000" spc="-1" strike="noStrike">
              <a:latin typeface="Arial"/>
            </a:endParaRPr>
          </a:p>
        </p:txBody>
      </p:sp>
      <p:sp>
        <p:nvSpPr>
          <p:cNvPr id="496" name=""/>
          <p:cNvSpPr/>
          <p:nvPr/>
        </p:nvSpPr>
        <p:spPr>
          <a:xfrm>
            <a:off x="8640000" y="4140000"/>
            <a:ext cx="1978200" cy="1438200"/>
          </a:xfrm>
          <a:prstGeom prst="rect">
            <a:avLst/>
          </a:prstGeom>
          <a:noFill/>
          <a:ln w="0">
            <a:noFill/>
          </a:ln>
        </p:spPr>
        <p:style>
          <a:lnRef idx="0"/>
          <a:fillRef idx="0"/>
          <a:effectRef idx="0"/>
          <a:fontRef idx="minor"/>
        </p:style>
        <p:txBody>
          <a:bodyPr lIns="90000" rIns="90000" tIns="45000" bIns="45000" anchor="t">
            <a:noAutofit/>
          </a:bodyPr>
          <a:p>
            <a:pPr marL="216000" indent="-214560">
              <a:lnSpc>
                <a:spcPct val="100000"/>
              </a:lnSpc>
              <a:buClr>
                <a:srgbClr val="000000"/>
              </a:buClr>
              <a:buSzPct val="45000"/>
              <a:buFont typeface="Wingdings" charset="2"/>
              <a:buChar char=""/>
            </a:pPr>
            <a:r>
              <a:rPr b="0" lang="en-US" sz="1800" spc="-1" strike="noStrike">
                <a:solidFill>
                  <a:srgbClr val="2b2b2b">
                    <a:alpha val="60000"/>
                  </a:srgbClr>
                </a:solidFill>
                <a:latin typeface="Titillium"/>
                <a:ea typeface="Source Sans Pro"/>
              </a:rPr>
              <a:t>Python</a:t>
            </a:r>
            <a:endParaRPr b="0" lang="en-IN" sz="1800" spc="-1" strike="noStrike">
              <a:latin typeface="Arial"/>
            </a:endParaRPr>
          </a:p>
        </p:txBody>
      </p:sp>
      <p:sp>
        <p:nvSpPr>
          <p:cNvPr id="497" name=""/>
          <p:cNvSpPr/>
          <p:nvPr/>
        </p:nvSpPr>
        <p:spPr>
          <a:xfrm>
            <a:off x="609480" y="2340000"/>
            <a:ext cx="5352480" cy="3240000"/>
          </a:xfrm>
          <a:prstGeom prst="rect">
            <a:avLst/>
          </a:prstGeom>
          <a:noFill/>
          <a:ln w="0">
            <a:noFill/>
          </a:ln>
        </p:spPr>
        <p:style>
          <a:lnRef idx="0"/>
          <a:fillRef idx="0"/>
          <a:effectRef idx="0"/>
          <a:fontRef idx="minor"/>
        </p:style>
        <p:txBody>
          <a:bodyPr lIns="0" rIns="0" tIns="0" bIns="0" anchor="t">
            <a:normAutofit/>
          </a:bodyPr>
          <a:p>
            <a:pPr marL="216000" indent="-214560">
              <a:lnSpc>
                <a:spcPct val="100000"/>
              </a:lnSpc>
              <a:spcBef>
                <a:spcPts val="850"/>
              </a:spcBef>
              <a:spcAft>
                <a:spcPts val="850"/>
              </a:spcAft>
              <a:buClr>
                <a:srgbClr val="000000"/>
              </a:buClr>
              <a:buSzPct val="45000"/>
              <a:buFont typeface="Wingdings" charset="2"/>
              <a:buChar char=""/>
            </a:pPr>
            <a:r>
              <a:rPr b="0" lang="en-US" sz="1800" spc="-1" strike="noStrike">
                <a:solidFill>
                  <a:srgbClr val="2b2b2b">
                    <a:alpha val="60000"/>
                  </a:srgbClr>
                </a:solidFill>
                <a:latin typeface="Titillium"/>
                <a:ea typeface="Source Sans Pro"/>
              </a:rPr>
              <a:t>Minimum of 8GB RAM(16GB recommended)</a:t>
            </a:r>
            <a:endParaRPr b="0" lang="en-IN" sz="1800" spc="-1" strike="noStrike">
              <a:latin typeface="Arial"/>
            </a:endParaRPr>
          </a:p>
          <a:p>
            <a:pPr marL="216000" indent="-214560">
              <a:lnSpc>
                <a:spcPct val="100000"/>
              </a:lnSpc>
              <a:spcBef>
                <a:spcPts val="850"/>
              </a:spcBef>
              <a:spcAft>
                <a:spcPts val="850"/>
              </a:spcAft>
              <a:buClr>
                <a:srgbClr val="000000"/>
              </a:buClr>
              <a:buSzPct val="45000"/>
              <a:buFont typeface="Wingdings" charset="2"/>
              <a:buChar char=""/>
            </a:pPr>
            <a:r>
              <a:rPr b="0" lang="en-US" sz="1800" spc="-1" strike="noStrike">
                <a:solidFill>
                  <a:srgbClr val="2b2b2b">
                    <a:alpha val="60000"/>
                  </a:srgbClr>
                </a:solidFill>
                <a:latin typeface="Titillium"/>
                <a:ea typeface="Source Sans Pro"/>
              </a:rPr>
              <a:t>i5/ryzen5 or higher CPU</a:t>
            </a:r>
            <a:endParaRPr b="0" lang="en-IN" sz="1800" spc="-1" strike="noStrike">
              <a:latin typeface="Arial"/>
            </a:endParaRPr>
          </a:p>
          <a:p>
            <a:pPr marL="216000" indent="-214560">
              <a:lnSpc>
                <a:spcPct val="100000"/>
              </a:lnSpc>
              <a:spcBef>
                <a:spcPts val="850"/>
              </a:spcBef>
              <a:spcAft>
                <a:spcPts val="850"/>
              </a:spcAft>
              <a:buClr>
                <a:srgbClr val="000000"/>
              </a:buClr>
              <a:buSzPct val="45000"/>
              <a:buFont typeface="Wingdings" charset="2"/>
              <a:buChar char=""/>
            </a:pPr>
            <a:r>
              <a:rPr b="0" lang="en-US" sz="1800" spc="-1" strike="noStrike">
                <a:solidFill>
                  <a:srgbClr val="2b2b2b">
                    <a:alpha val="60000"/>
                  </a:srgbClr>
                </a:solidFill>
                <a:latin typeface="Titillium"/>
                <a:ea typeface="Source Sans Pro"/>
              </a:rPr>
              <a:t>2GB dedicated GPU or higher</a:t>
            </a:r>
            <a:endParaRPr b="0" lang="en-IN" sz="1800" spc="-1" strike="noStrike">
              <a:latin typeface="Arial"/>
            </a:endParaRPr>
          </a:p>
        </p:txBody>
      </p:sp>
    </p:spTree>
  </p:cSld>
  <mc:AlternateContent>
    <mc:Choice Requires="p14">
      <p:transition spd="med" p14:dur="900">
        <p:wipe dir="u"/>
      </p:transition>
    </mc:Choice>
    <mc:Fallback>
      <p:transition spd="med">
        <p:wipe dir="u"/>
      </p:transition>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49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49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49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
          <p:cNvSpPr/>
          <p:nvPr/>
        </p:nvSpPr>
        <p:spPr>
          <a:xfrm>
            <a:off x="609480" y="273600"/>
            <a:ext cx="10970640" cy="1143000"/>
          </a:xfrm>
          <a:prstGeom prst="rect">
            <a:avLst/>
          </a:prstGeom>
          <a:noFill/>
          <a:ln w="0">
            <a:noFill/>
          </a:ln>
        </p:spPr>
        <p:style>
          <a:lnRef idx="0"/>
          <a:fillRef idx="0"/>
          <a:effectRef idx="0"/>
          <a:fontRef idx="minor"/>
        </p:style>
        <p:txBody>
          <a:bodyPr lIns="0" rIns="0" tIns="0" bIns="0" anchor="ctr">
            <a:noAutofit/>
          </a:bodyPr>
          <a:p>
            <a:pPr algn="ctr">
              <a:lnSpc>
                <a:spcPct val="100000"/>
              </a:lnSpc>
            </a:pPr>
            <a:r>
              <a:rPr b="1" lang="en-US" sz="3600" spc="-1" strike="noStrike">
                <a:solidFill>
                  <a:srgbClr val="2b2b2b"/>
                </a:solidFill>
                <a:latin typeface="Arial Black"/>
                <a:ea typeface="DejaVu Sans"/>
              </a:rPr>
              <a:t>Activities in </a:t>
            </a:r>
            <a:r>
              <a:rPr b="1" lang="en-US" sz="3600" spc="-1" strike="noStrike">
                <a:solidFill>
                  <a:srgbClr val="3cbeb4"/>
                </a:solidFill>
                <a:latin typeface="Arial Black"/>
                <a:ea typeface="DejaVu Sans"/>
              </a:rPr>
              <a:t>Project</a:t>
            </a:r>
            <a:endParaRPr b="0" lang="en-IN" sz="3600" spc="-1" strike="noStrike">
              <a:latin typeface="Arial"/>
            </a:endParaRPr>
          </a:p>
        </p:txBody>
      </p:sp>
      <p:sp>
        <p:nvSpPr>
          <p:cNvPr id="499" name=""/>
          <p:cNvSpPr/>
          <p:nvPr/>
        </p:nvSpPr>
        <p:spPr>
          <a:xfrm>
            <a:off x="547560" y="1604520"/>
            <a:ext cx="10970640" cy="4333680"/>
          </a:xfrm>
          <a:prstGeom prst="rect">
            <a:avLst/>
          </a:prstGeom>
          <a:noFill/>
          <a:ln w="0">
            <a:noFill/>
          </a:ln>
        </p:spPr>
        <p:style>
          <a:lnRef idx="0"/>
          <a:fillRef idx="0"/>
          <a:effectRef idx="0"/>
          <a:fontRef idx="minor"/>
        </p:style>
        <p:txBody>
          <a:bodyPr lIns="0" rIns="0" tIns="0" bIns="0" anchor="t">
            <a:normAutofit fontScale="45000"/>
          </a:bodyPr>
          <a:p>
            <a:pPr algn="ctr">
              <a:lnSpc>
                <a:spcPct val="100000"/>
              </a:lnSpc>
              <a:spcBef>
                <a:spcPts val="1417"/>
              </a:spcBef>
              <a:spcAft>
                <a:spcPts val="850"/>
              </a:spcAft>
            </a:pPr>
            <a:r>
              <a:rPr b="1" lang="en-IN" sz="4000" spc="-1" strike="noStrike">
                <a:solidFill>
                  <a:srgbClr val="000000"/>
                </a:solidFill>
                <a:latin typeface="Times New Roman"/>
                <a:ea typeface="DejaVu Sans"/>
              </a:rPr>
              <a:t>Created a Region of interest(ROI)</a:t>
            </a:r>
            <a:endParaRPr b="0" lang="en-IN" sz="4000" spc="-1" strike="noStrike">
              <a:latin typeface="Arial"/>
            </a:endParaRPr>
          </a:p>
          <a:p>
            <a:pPr algn="ctr">
              <a:lnSpc>
                <a:spcPct val="100000"/>
              </a:lnSpc>
              <a:spcBef>
                <a:spcPts val="1417"/>
              </a:spcBef>
              <a:spcAft>
                <a:spcPts val="850"/>
              </a:spcAft>
            </a:pPr>
            <a:endParaRPr b="0" lang="en-IN" sz="4000" spc="-1" strike="noStrike">
              <a:latin typeface="Arial"/>
            </a:endParaRPr>
          </a:p>
          <a:p>
            <a:pPr algn="ctr">
              <a:lnSpc>
                <a:spcPct val="100000"/>
              </a:lnSpc>
              <a:spcBef>
                <a:spcPts val="1417"/>
              </a:spcBef>
              <a:spcAft>
                <a:spcPts val="850"/>
              </a:spcAft>
            </a:pPr>
            <a:r>
              <a:rPr b="1" lang="en-IN" sz="4000" spc="-1" strike="noStrike">
                <a:solidFill>
                  <a:srgbClr val="000000"/>
                </a:solidFill>
                <a:latin typeface="Times New Roman"/>
                <a:ea typeface="DejaVu Sans"/>
              </a:rPr>
              <a:t>Capture the background</a:t>
            </a:r>
            <a:endParaRPr b="0" lang="en-IN" sz="4000" spc="-1" strike="noStrike">
              <a:latin typeface="Arial"/>
            </a:endParaRPr>
          </a:p>
          <a:p>
            <a:pPr algn="ctr">
              <a:lnSpc>
                <a:spcPct val="100000"/>
              </a:lnSpc>
              <a:spcBef>
                <a:spcPts val="1417"/>
              </a:spcBef>
              <a:spcAft>
                <a:spcPts val="850"/>
              </a:spcAft>
            </a:pPr>
            <a:endParaRPr b="0" lang="en-IN" sz="4000" spc="-1" strike="noStrike">
              <a:latin typeface="Arial"/>
            </a:endParaRPr>
          </a:p>
          <a:p>
            <a:pPr algn="ctr">
              <a:lnSpc>
                <a:spcPct val="100000"/>
              </a:lnSpc>
              <a:spcBef>
                <a:spcPts val="1417"/>
              </a:spcBef>
              <a:spcAft>
                <a:spcPts val="850"/>
              </a:spcAft>
            </a:pPr>
            <a:r>
              <a:rPr b="1" lang="en-IN" sz="4000" spc="-1" strike="noStrike">
                <a:solidFill>
                  <a:srgbClr val="000000"/>
                </a:solidFill>
                <a:latin typeface="Times New Roman"/>
                <a:ea typeface="DejaVu Sans"/>
              </a:rPr>
              <a:t>Create a background mask</a:t>
            </a:r>
            <a:endParaRPr b="0" lang="en-IN" sz="4000" spc="-1" strike="noStrike">
              <a:latin typeface="Arial"/>
            </a:endParaRPr>
          </a:p>
          <a:p>
            <a:pPr algn="ctr">
              <a:lnSpc>
                <a:spcPct val="100000"/>
              </a:lnSpc>
              <a:spcBef>
                <a:spcPts val="1417"/>
              </a:spcBef>
              <a:spcAft>
                <a:spcPts val="850"/>
              </a:spcAft>
            </a:pPr>
            <a:endParaRPr b="0" lang="en-IN" sz="4000" spc="-1" strike="noStrike">
              <a:latin typeface="Arial"/>
            </a:endParaRPr>
          </a:p>
          <a:p>
            <a:pPr algn="ctr">
              <a:lnSpc>
                <a:spcPct val="100000"/>
              </a:lnSpc>
              <a:spcBef>
                <a:spcPts val="1417"/>
              </a:spcBef>
              <a:spcAft>
                <a:spcPts val="850"/>
              </a:spcAft>
            </a:pPr>
            <a:r>
              <a:rPr b="1" lang="en-IN" sz="4000" spc="-1" strike="noStrike">
                <a:solidFill>
                  <a:srgbClr val="000000"/>
                </a:solidFill>
                <a:latin typeface="Times New Roman"/>
                <a:ea typeface="DejaVu Sans"/>
              </a:rPr>
              <a:t>Use threshold energy to create binary</a:t>
            </a:r>
            <a:endParaRPr b="0" lang="en-IN" sz="4000" spc="-1" strike="noStrike">
              <a:latin typeface="Arial"/>
            </a:endParaRPr>
          </a:p>
          <a:p>
            <a:pPr algn="ctr">
              <a:lnSpc>
                <a:spcPct val="100000"/>
              </a:lnSpc>
              <a:spcBef>
                <a:spcPts val="1417"/>
              </a:spcBef>
              <a:spcAft>
                <a:spcPts val="850"/>
              </a:spcAft>
            </a:pPr>
            <a:endParaRPr b="0" lang="en-IN" sz="4000" spc="-1" strike="noStrike">
              <a:latin typeface="Arial"/>
            </a:endParaRPr>
          </a:p>
          <a:p>
            <a:pPr algn="ctr">
              <a:lnSpc>
                <a:spcPct val="100000"/>
              </a:lnSpc>
              <a:spcBef>
                <a:spcPts val="1417"/>
              </a:spcBef>
              <a:spcAft>
                <a:spcPts val="850"/>
              </a:spcAft>
            </a:pPr>
            <a:r>
              <a:rPr b="1" lang="en-IN" sz="4000" spc="-1" strike="noStrike">
                <a:solidFill>
                  <a:srgbClr val="000000"/>
                </a:solidFill>
                <a:latin typeface="Times New Roman"/>
                <a:ea typeface="DejaVu Sans"/>
              </a:rPr>
              <a:t>Capture Data</a:t>
            </a:r>
            <a:endParaRPr b="0" lang="en-IN" sz="4000" spc="-1" strike="noStrike">
              <a:latin typeface="Arial"/>
            </a:endParaRPr>
          </a:p>
          <a:p>
            <a:pPr algn="ctr">
              <a:lnSpc>
                <a:spcPct val="100000"/>
              </a:lnSpc>
              <a:spcBef>
                <a:spcPts val="1417"/>
              </a:spcBef>
              <a:spcAft>
                <a:spcPts val="850"/>
              </a:spcAft>
            </a:pPr>
            <a:endParaRPr b="0" lang="en-IN" sz="4000" spc="-1" strike="noStrike">
              <a:latin typeface="Arial"/>
            </a:endParaRPr>
          </a:p>
          <a:p>
            <a:pPr algn="ctr">
              <a:lnSpc>
                <a:spcPct val="100000"/>
              </a:lnSpc>
              <a:spcBef>
                <a:spcPts val="1417"/>
              </a:spcBef>
              <a:spcAft>
                <a:spcPts val="850"/>
              </a:spcAft>
            </a:pPr>
            <a:r>
              <a:rPr b="1" lang="en-IN" sz="4000" spc="-1" strike="noStrike">
                <a:solidFill>
                  <a:srgbClr val="000000"/>
                </a:solidFill>
                <a:latin typeface="Times New Roman"/>
                <a:ea typeface="DejaVu Sans"/>
              </a:rPr>
              <a:t>Produce Action</a:t>
            </a:r>
            <a:endParaRPr b="0" lang="en-IN" sz="4000" spc="-1" strike="noStrike">
              <a:latin typeface="Arial"/>
            </a:endParaRPr>
          </a:p>
        </p:txBody>
      </p:sp>
    </p:spTree>
  </p:cSld>
  <mc:AlternateContent>
    <mc:Choice Requires="p14">
      <p:transition spd="med" p14:dur="900">
        <p:wipe dir="u"/>
      </p:transition>
    </mc:Choice>
    <mc:Fallback>
      <p:transition spd="med">
        <p:wipe dir="u"/>
      </p:transition>
    </mc:Fallback>
  </mc:AlternateContent>
  <p:timing>
    <p:tnLst>
      <p:par>
        <p:cTn id="51" dur="indefinite" restart="never" nodeType="tmRoot">
          <p:childTnLst>
            <p:seq>
              <p:cTn id="52" dur="indefinite" nodeType="mainSeq">
                <p:childTnLst>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499">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499">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499">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Rectangle 2"/>
          <p:cNvSpPr/>
          <p:nvPr/>
        </p:nvSpPr>
        <p:spPr>
          <a:xfrm>
            <a:off x="0" y="0"/>
            <a:ext cx="6483960" cy="6854040"/>
          </a:xfrm>
          <a:prstGeom prst="rect">
            <a:avLst/>
          </a:prstGeom>
          <a:solidFill>
            <a:schemeClr val="tx1"/>
          </a:solidFill>
          <a:ln>
            <a:noFill/>
          </a:ln>
          <a:effectLst>
            <a:outerShdw algn="tl" blurRad="50760" dir="4158955" dist="37710" rotWithShape="0">
              <a:srgbClr val="000000">
                <a:alpha val="69000"/>
              </a:srgbClr>
            </a:outerShdw>
          </a:effectLst>
        </p:spPr>
        <p:style>
          <a:lnRef idx="2">
            <a:schemeClr val="accent1">
              <a:shade val="50000"/>
            </a:schemeClr>
          </a:lnRef>
          <a:fillRef idx="1">
            <a:schemeClr val="accent1"/>
          </a:fillRef>
          <a:effectRef idx="0">
            <a:schemeClr val="accent1"/>
          </a:effectRef>
          <a:fontRef idx="minor"/>
        </p:style>
      </p:sp>
      <p:sp>
        <p:nvSpPr>
          <p:cNvPr id="501" name="TextBox 3"/>
          <p:cNvSpPr/>
          <p:nvPr/>
        </p:nvSpPr>
        <p:spPr>
          <a:xfrm>
            <a:off x="660600" y="1286640"/>
            <a:ext cx="4038840" cy="3838320"/>
          </a:xfrm>
          <a:prstGeom prst="rect">
            <a:avLst/>
          </a:prstGeom>
          <a:noFill/>
          <a:ln w="0">
            <a:noFill/>
          </a:ln>
        </p:spPr>
        <p:style>
          <a:lnRef idx="0"/>
          <a:fillRef idx="0"/>
          <a:effectRef idx="0"/>
          <a:fontRef idx="minor"/>
        </p:style>
        <p:txBody>
          <a:bodyPr lIns="90000" rIns="90000" tIns="45000" bIns="45000" anchor="t">
            <a:spAutoFit/>
          </a:bodyPr>
          <a:p>
            <a:pPr>
              <a:lnSpc>
                <a:spcPct val="100000"/>
              </a:lnSpc>
              <a:spcAft>
                <a:spcPts val="1199"/>
              </a:spcAft>
            </a:pPr>
            <a:r>
              <a:rPr b="1" lang="en-US" sz="5400" spc="-1" strike="noStrike">
                <a:solidFill>
                  <a:srgbClr val="f6f8f8"/>
                </a:solidFill>
                <a:latin typeface="Titillium Bd"/>
                <a:ea typeface="DejaVu Sans"/>
              </a:rPr>
              <a:t>GOAL</a:t>
            </a:r>
            <a:endParaRPr b="0" lang="en-IN" sz="5400" spc="-1" strike="noStrike">
              <a:latin typeface="Arial"/>
            </a:endParaRPr>
          </a:p>
          <a:p>
            <a:pPr>
              <a:lnSpc>
                <a:spcPct val="100000"/>
              </a:lnSpc>
              <a:spcAft>
                <a:spcPts val="1199"/>
              </a:spcAft>
            </a:pPr>
            <a:r>
              <a:rPr b="1" lang="en-US" sz="5400" spc="-1" strike="noStrike">
                <a:solidFill>
                  <a:srgbClr val="f6f8f8"/>
                </a:solidFill>
                <a:latin typeface="Titillium Bd"/>
                <a:ea typeface="DejaVu Sans"/>
              </a:rPr>
              <a:t>OF</a:t>
            </a:r>
            <a:endParaRPr b="0" lang="en-IN" sz="5400" spc="-1" strike="noStrike">
              <a:latin typeface="Arial"/>
            </a:endParaRPr>
          </a:p>
          <a:p>
            <a:pPr>
              <a:lnSpc>
                <a:spcPct val="100000"/>
              </a:lnSpc>
              <a:spcAft>
                <a:spcPts val="1199"/>
              </a:spcAft>
            </a:pPr>
            <a:r>
              <a:rPr b="1" lang="en-US" sz="5400" spc="-1" strike="noStrike">
                <a:solidFill>
                  <a:srgbClr val="3cbeb4"/>
                </a:solidFill>
                <a:latin typeface="Titillium Bd"/>
                <a:ea typeface="DejaVu Sans"/>
              </a:rPr>
              <a:t>THIS</a:t>
            </a:r>
            <a:endParaRPr b="0" lang="en-IN" sz="5400" spc="-1" strike="noStrike">
              <a:latin typeface="Arial"/>
            </a:endParaRPr>
          </a:p>
          <a:p>
            <a:pPr>
              <a:lnSpc>
                <a:spcPct val="100000"/>
              </a:lnSpc>
              <a:spcAft>
                <a:spcPts val="1199"/>
              </a:spcAft>
            </a:pPr>
            <a:r>
              <a:rPr b="1" lang="en-US" sz="5400" spc="-1" strike="noStrike">
                <a:solidFill>
                  <a:srgbClr val="3cbeb4"/>
                </a:solidFill>
                <a:latin typeface="Titillium Bd"/>
                <a:ea typeface="DejaVu Sans"/>
              </a:rPr>
              <a:t>PROJECT</a:t>
            </a:r>
            <a:endParaRPr b="0" lang="en-IN" sz="5400" spc="-1" strike="noStrike">
              <a:latin typeface="Arial"/>
            </a:endParaRPr>
          </a:p>
        </p:txBody>
      </p:sp>
      <p:grpSp>
        <p:nvGrpSpPr>
          <p:cNvPr id="502" name="Group 4"/>
          <p:cNvGrpSpPr/>
          <p:nvPr/>
        </p:nvGrpSpPr>
        <p:grpSpPr>
          <a:xfrm>
            <a:off x="0" y="0"/>
            <a:ext cx="0" cy="0"/>
            <a:chOff x="0" y="0"/>
            <a:chExt cx="0" cy="0"/>
          </a:xfrm>
        </p:grpSpPr>
      </p:grpSp>
      <p:sp>
        <p:nvSpPr>
          <p:cNvPr id="503" name="TextBox 16"/>
          <p:cNvSpPr/>
          <p:nvPr/>
        </p:nvSpPr>
        <p:spPr>
          <a:xfrm>
            <a:off x="8030520" y="1012320"/>
            <a:ext cx="3255120" cy="47822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800" spc="369" strike="noStrike">
                <a:solidFill>
                  <a:srgbClr val="2b2b2b"/>
                </a:solidFill>
                <a:latin typeface="Titillium"/>
                <a:ea typeface="DejaVu Sans"/>
              </a:rPr>
              <a:t>To develop a deep learning algorithm to classify hand gestures using </a:t>
            </a:r>
            <a:r>
              <a:rPr b="1" lang="en-US" sz="2800" spc="-1" strike="noStrike">
                <a:solidFill>
                  <a:srgbClr val="3cbeb4"/>
                </a:solidFill>
                <a:latin typeface="Titillium"/>
                <a:ea typeface="DejaVu Sans"/>
              </a:rPr>
              <a:t>Convolutional Neural Networks </a:t>
            </a:r>
            <a:r>
              <a:rPr b="0" lang="en-US" sz="2800" spc="369" strike="noStrike">
                <a:solidFill>
                  <a:srgbClr val="2b2b2b"/>
                </a:solidFill>
                <a:latin typeface="Titillium"/>
                <a:ea typeface="DejaVu Sans"/>
              </a:rPr>
              <a:t>based on </a:t>
            </a:r>
            <a:r>
              <a:rPr b="1" lang="en-US" sz="2800" spc="-1" strike="noStrike">
                <a:solidFill>
                  <a:srgbClr val="3cbeb4"/>
                </a:solidFill>
                <a:latin typeface="Titillium"/>
                <a:ea typeface="DejaVu Sans"/>
              </a:rPr>
              <a:t>TensorFlow </a:t>
            </a:r>
            <a:r>
              <a:rPr b="0" lang="en-US" sz="2800" spc="369" strike="noStrike">
                <a:solidFill>
                  <a:srgbClr val="2b2b2b"/>
                </a:solidFill>
                <a:latin typeface="Titillium"/>
                <a:ea typeface="DejaVu Sans"/>
              </a:rPr>
              <a:t>and </a:t>
            </a:r>
            <a:r>
              <a:rPr b="1" lang="en-US" sz="2800" spc="-1" strike="noStrike">
                <a:solidFill>
                  <a:srgbClr val="3cbeb4"/>
                </a:solidFill>
                <a:latin typeface="Titillium"/>
                <a:ea typeface="DejaVu Sans"/>
              </a:rPr>
              <a:t>Keras</a:t>
            </a:r>
            <a:endParaRPr b="0" lang="en-IN" sz="2800" spc="-1" strike="noStrike">
              <a:latin typeface="Arial"/>
            </a:endParaRPr>
          </a:p>
        </p:txBody>
      </p:sp>
      <p:grpSp>
        <p:nvGrpSpPr>
          <p:cNvPr id="504" name="Group 21"/>
          <p:cNvGrpSpPr/>
          <p:nvPr/>
        </p:nvGrpSpPr>
        <p:grpSpPr>
          <a:xfrm>
            <a:off x="6236280" y="3187440"/>
            <a:ext cx="334080" cy="334080"/>
            <a:chOff x="6236280" y="3187440"/>
            <a:chExt cx="334080" cy="334080"/>
          </a:xfrm>
        </p:grpSpPr>
        <p:sp>
          <p:nvSpPr>
            <p:cNvPr id="505" name="Straight Connector 22"/>
            <p:cNvSpPr/>
            <p:nvPr/>
          </p:nvSpPr>
          <p:spPr>
            <a:xfrm flipH="1">
              <a:off x="6236280" y="3198240"/>
              <a:ext cx="323280" cy="323280"/>
            </a:xfrm>
            <a:prstGeom prst="line">
              <a:avLst/>
            </a:prstGeom>
            <a:ln w="111125">
              <a:solidFill>
                <a:srgbClr val="2b2b2b"/>
              </a:solidFill>
            </a:ln>
          </p:spPr>
          <p:style>
            <a:lnRef idx="1">
              <a:schemeClr val="accent1"/>
            </a:lnRef>
            <a:fillRef idx="0">
              <a:schemeClr val="accent1"/>
            </a:fillRef>
            <a:effectRef idx="0">
              <a:schemeClr val="accent1"/>
            </a:effectRef>
            <a:fontRef idx="minor"/>
          </p:style>
        </p:sp>
        <p:sp>
          <p:nvSpPr>
            <p:cNvPr id="506" name="Straight Connector 23"/>
            <p:cNvSpPr/>
            <p:nvPr/>
          </p:nvSpPr>
          <p:spPr>
            <a:xfrm flipH="1" flipV="1">
              <a:off x="6247080" y="3187440"/>
              <a:ext cx="323280" cy="323280"/>
            </a:xfrm>
            <a:prstGeom prst="line">
              <a:avLst/>
            </a:prstGeom>
            <a:ln w="111125">
              <a:solidFill>
                <a:srgbClr val="2b2b2b"/>
              </a:solidFill>
            </a:ln>
          </p:spPr>
          <p:style>
            <a:lnRef idx="1">
              <a:schemeClr val="accent1"/>
            </a:lnRef>
            <a:fillRef idx="0">
              <a:schemeClr val="accent1"/>
            </a:fillRef>
            <a:effectRef idx="0">
              <a:schemeClr val="accent1"/>
            </a:effectRef>
            <a:fontRef idx="minor"/>
          </p:style>
        </p:sp>
      </p:grpSp>
      <p:grpSp>
        <p:nvGrpSpPr>
          <p:cNvPr id="507" name="Group 24"/>
          <p:cNvGrpSpPr/>
          <p:nvPr/>
        </p:nvGrpSpPr>
        <p:grpSpPr>
          <a:xfrm>
            <a:off x="0" y="0"/>
            <a:ext cx="0" cy="0"/>
            <a:chOff x="0" y="0"/>
            <a:chExt cx="0" cy="0"/>
          </a:xfrm>
        </p:grpSpPr>
      </p:grpSp>
      <p:grpSp>
        <p:nvGrpSpPr>
          <p:cNvPr id="508" name="Group 18"/>
          <p:cNvGrpSpPr/>
          <p:nvPr/>
        </p:nvGrpSpPr>
        <p:grpSpPr>
          <a:xfrm>
            <a:off x="6891120" y="2168280"/>
            <a:ext cx="668160" cy="668520"/>
            <a:chOff x="6891120" y="2168280"/>
            <a:chExt cx="668160" cy="668520"/>
          </a:xfrm>
        </p:grpSpPr>
        <p:sp>
          <p:nvSpPr>
            <p:cNvPr id="509" name="Straight Connector 19"/>
            <p:cNvSpPr/>
            <p:nvPr/>
          </p:nvSpPr>
          <p:spPr>
            <a:xfrm flipH="1">
              <a:off x="6891120" y="2190240"/>
              <a:ext cx="646560" cy="646560"/>
            </a:xfrm>
            <a:prstGeom prst="line">
              <a:avLst/>
            </a:prstGeom>
            <a:ln w="254000">
              <a:solidFill>
                <a:srgbClr val="3cbeb4"/>
              </a:solidFill>
            </a:ln>
          </p:spPr>
          <p:style>
            <a:lnRef idx="1">
              <a:schemeClr val="accent1"/>
            </a:lnRef>
            <a:fillRef idx="0">
              <a:schemeClr val="accent1"/>
            </a:fillRef>
            <a:effectRef idx="0">
              <a:schemeClr val="accent1"/>
            </a:effectRef>
            <a:fontRef idx="minor"/>
          </p:style>
        </p:sp>
        <p:sp>
          <p:nvSpPr>
            <p:cNvPr id="510" name="Straight Connector 20"/>
            <p:cNvSpPr/>
            <p:nvPr/>
          </p:nvSpPr>
          <p:spPr>
            <a:xfrm flipH="1" flipV="1">
              <a:off x="6912720" y="2168280"/>
              <a:ext cx="646560" cy="646920"/>
            </a:xfrm>
            <a:prstGeom prst="line">
              <a:avLst/>
            </a:prstGeom>
            <a:ln w="254000">
              <a:solidFill>
                <a:srgbClr val="3cbeb4"/>
              </a:solidFill>
            </a:ln>
          </p:spPr>
          <p:style>
            <a:lnRef idx="1">
              <a:schemeClr val="accent1"/>
            </a:lnRef>
            <a:fillRef idx="0">
              <a:schemeClr val="accent1"/>
            </a:fillRef>
            <a:effectRef idx="0">
              <a:schemeClr val="accent1"/>
            </a:effectRef>
            <a:fontRef idx="minor"/>
          </p:style>
        </p:sp>
      </p:grpSp>
    </p:spTree>
  </p:cSld>
  <mc:AlternateContent>
    <mc:Choice Requires="p14">
      <p:transition spd="med" p14:dur="900"/>
    </mc:Choice>
    <mc:Fallback>
      <p:transition spd="med"/>
    </mc:Fallback>
  </mc:AlternateContent>
  <p:timing>
    <p:tnLst>
      <p:par>
        <p:cTn id="77" dur="indefinite" restart="never" nodeType="tmRoot">
          <p:childTnLst>
            <p:seq>
              <p:cTn id="78" dur="indefinite" nodeType="mainSeq">
                <p:childTnLst>
                  <p:par>
                    <p:cTn id="79" fill="hold">
                      <p:stCondLst>
                        <p:cond delay="0"/>
                      </p:stCondLst>
                      <p:childTnLst>
                        <p:par>
                          <p:cTn id="80" fill="hold">
                            <p:stCondLst>
                              <p:cond delay="0"/>
                            </p:stCondLst>
                            <p:childTnLst>
                              <p:par>
                                <p:cTn id="81" nodeType="withEffect" fill="hold" presetClass="entr" presetID="49">
                                  <p:stCondLst>
                                    <p:cond delay="250"/>
                                  </p:stCondLst>
                                  <p:childTnLst>
                                    <p:set>
                                      <p:cBhvr>
                                        <p:cTn id="82" dur="1" fill="hold">
                                          <p:stCondLst>
                                            <p:cond delay="0"/>
                                          </p:stCondLst>
                                        </p:cTn>
                                        <p:tgtEl>
                                          <p:spTgt spid="508"/>
                                        </p:tgtEl>
                                        <p:attrNameLst>
                                          <p:attrName>style.visibility</p:attrName>
                                        </p:attrNameLst>
                                      </p:cBhvr>
                                      <p:to>
                                        <p:strVal val="visible"/>
                                      </p:to>
                                    </p:set>
                                    <p:anim calcmode="lin" valueType="num">
                                      <p:cBhvr additive="repl">
                                        <p:cTn id="83" dur="1000" fill="hold"/>
                                        <p:tgtEl>
                                          <p:spTgt spid="508"/>
                                        </p:tgtEl>
                                        <p:attrNameLst>
                                          <p:attrName>ppt_w</p:attrName>
                                        </p:attrNameLst>
                                      </p:cBhvr>
                                      <p:tavLst>
                                        <p:tav tm="0">
                                          <p:val>
                                            <p:fltVal val="0"/>
                                          </p:val>
                                        </p:tav>
                                        <p:tav tm="100000">
                                          <p:val>
                                            <p:strVal val="#ppt_w"/>
                                          </p:val>
                                        </p:tav>
                                      </p:tavLst>
                                    </p:anim>
                                    <p:anim calcmode="lin" valueType="num">
                                      <p:cBhvr additive="repl">
                                        <p:cTn id="84" dur="1000" fill="hold"/>
                                        <p:tgtEl>
                                          <p:spTgt spid="508"/>
                                        </p:tgtEl>
                                        <p:attrNameLst>
                                          <p:attrName>ppt_h</p:attrName>
                                        </p:attrNameLst>
                                      </p:cBhvr>
                                      <p:tavLst>
                                        <p:tav tm="0">
                                          <p:val>
                                            <p:fltVal val="0"/>
                                          </p:val>
                                        </p:tav>
                                        <p:tav tm="100000">
                                          <p:val>
                                            <p:strVal val="#ppt_h"/>
                                          </p:val>
                                        </p:tav>
                                      </p:tavLst>
                                    </p:anim>
                                    <p:anim calcmode="lin" valueType="num">
                                      <p:cBhvr additive="repl">
                                        <p:cTn id="85" dur="1000" fill="hold"/>
                                        <p:tgtEl>
                                          <p:spTgt spid="508"/>
                                        </p:tgtEl>
                                        <p:attrNameLst>
                                          <p:attrName>r</p:attrName>
                                        </p:attrNameLst>
                                      </p:cBhvr>
                                      <p:tavLst>
                                        <p:tav tm="0">
                                          <p:val>
                                            <p:strVal val="360"/>
                                          </p:val>
                                        </p:tav>
                                        <p:tav tm="100000">
                                          <p:val>
                                            <p:strVal val="0"/>
                                          </p:val>
                                        </p:tav>
                                      </p:tavLst>
                                    </p:anim>
                                    <p:animEffect filter="fade" transition="in">
                                      <p:cBhvr additive="repl">
                                        <p:cTn id="86" dur="1000"/>
                                        <p:tgtEl>
                                          <p:spTgt spid="508"/>
                                        </p:tgtEl>
                                      </p:cBhvr>
                                    </p:animEffect>
                                  </p:childTnLst>
                                </p:cTn>
                              </p:par>
                              <p:par>
                                <p:cTn id="87" nodeType="withEffect" fill="hold" presetClass="entr" presetID="49">
                                  <p:stCondLst>
                                    <p:cond delay="750"/>
                                  </p:stCondLst>
                                  <p:childTnLst>
                                    <p:set>
                                      <p:cBhvr>
                                        <p:cTn id="88" dur="1" fill="hold">
                                          <p:stCondLst>
                                            <p:cond delay="0"/>
                                          </p:stCondLst>
                                        </p:cTn>
                                        <p:tgtEl>
                                          <p:spTgt spid="504"/>
                                        </p:tgtEl>
                                        <p:attrNameLst>
                                          <p:attrName>style.visibility</p:attrName>
                                        </p:attrNameLst>
                                      </p:cBhvr>
                                      <p:to>
                                        <p:strVal val="visible"/>
                                      </p:to>
                                    </p:set>
                                    <p:anim calcmode="lin" valueType="num">
                                      <p:cBhvr additive="repl">
                                        <p:cTn id="89" dur="1000" fill="hold"/>
                                        <p:tgtEl>
                                          <p:spTgt spid="504"/>
                                        </p:tgtEl>
                                        <p:attrNameLst>
                                          <p:attrName>ppt_w</p:attrName>
                                        </p:attrNameLst>
                                      </p:cBhvr>
                                      <p:tavLst>
                                        <p:tav tm="0">
                                          <p:val>
                                            <p:fltVal val="0"/>
                                          </p:val>
                                        </p:tav>
                                        <p:tav tm="100000">
                                          <p:val>
                                            <p:strVal val="#ppt_w"/>
                                          </p:val>
                                        </p:tav>
                                      </p:tavLst>
                                    </p:anim>
                                    <p:anim calcmode="lin" valueType="num">
                                      <p:cBhvr additive="repl">
                                        <p:cTn id="90" dur="1000" fill="hold"/>
                                        <p:tgtEl>
                                          <p:spTgt spid="504"/>
                                        </p:tgtEl>
                                        <p:attrNameLst>
                                          <p:attrName>ppt_h</p:attrName>
                                        </p:attrNameLst>
                                      </p:cBhvr>
                                      <p:tavLst>
                                        <p:tav tm="0">
                                          <p:val>
                                            <p:fltVal val="0"/>
                                          </p:val>
                                        </p:tav>
                                        <p:tav tm="100000">
                                          <p:val>
                                            <p:strVal val="#ppt_h"/>
                                          </p:val>
                                        </p:tav>
                                      </p:tavLst>
                                    </p:anim>
                                    <p:anim calcmode="lin" valueType="num">
                                      <p:cBhvr additive="repl">
                                        <p:cTn id="91" dur="1000" fill="hold"/>
                                        <p:tgtEl>
                                          <p:spTgt spid="504"/>
                                        </p:tgtEl>
                                        <p:attrNameLst>
                                          <p:attrName>r</p:attrName>
                                        </p:attrNameLst>
                                      </p:cBhvr>
                                      <p:tavLst>
                                        <p:tav tm="0">
                                          <p:val>
                                            <p:strVal val="360"/>
                                          </p:val>
                                        </p:tav>
                                        <p:tav tm="100000">
                                          <p:val>
                                            <p:strVal val="0"/>
                                          </p:val>
                                        </p:tav>
                                      </p:tavLst>
                                    </p:anim>
                                    <p:animEffect filter="fade" transition="in">
                                      <p:cBhvr additive="repl">
                                        <p:cTn id="92" dur="1000"/>
                                        <p:tgtEl>
                                          <p:spTgt spid="504"/>
                                        </p:tgtEl>
                                      </p:cBhvr>
                                    </p:animEffect>
                                  </p:childTnLst>
                                </p:cTn>
                              </p:par>
                            </p:childTnLst>
                          </p:cTn>
                        </p:par>
                        <p:par>
                          <p:cTn id="93" fill="hold">
                            <p:stCondLst>
                              <p:cond delay="1750"/>
                            </p:stCondLst>
                            <p:childTnLst>
                              <p:par>
                                <p:cTn id="94" nodeType="afterEffect" fill="hold" presetClass="entr" presetID="10">
                                  <p:stCondLst>
                                    <p:cond delay="0"/>
                                  </p:stCondLst>
                                  <p:childTnLst>
                                    <p:set>
                                      <p:cBhvr>
                                        <p:cTn id="95" dur="1" fill="hold">
                                          <p:stCondLst>
                                            <p:cond delay="0"/>
                                          </p:stCondLst>
                                        </p:cTn>
                                        <p:tgtEl>
                                          <p:spTgt spid="501"/>
                                        </p:tgtEl>
                                        <p:attrNameLst>
                                          <p:attrName>style.visibility</p:attrName>
                                        </p:attrNameLst>
                                      </p:cBhvr>
                                      <p:to>
                                        <p:strVal val="visible"/>
                                      </p:to>
                                    </p:set>
                                    <p:animEffect filter="fade" transition="in">
                                      <p:cBhvr additive="repl">
                                        <p:cTn id="96" dur="500"/>
                                        <p:tgtEl>
                                          <p:spTgt spid="501"/>
                                        </p:tgtEl>
                                      </p:cBhvr>
                                    </p:animEffect>
                                  </p:childTnLst>
                                </p:cTn>
                              </p:par>
                            </p:childTnLst>
                          </p:cTn>
                        </p:par>
                        <p:par>
                          <p:cTn id="97" fill="hold">
                            <p:stCondLst>
                              <p:cond delay="2250"/>
                            </p:stCondLst>
                            <p:childTnLst>
                              <p:par>
                                <p:cTn id="98" nodeType="afterEffect" fill="hold" presetClass="entr" presetID="10">
                                  <p:stCondLst>
                                    <p:cond delay="0"/>
                                  </p:stCondLst>
                                  <p:childTnLst>
                                    <p:set>
                                      <p:cBhvr>
                                        <p:cTn id="99" dur="1" fill="hold">
                                          <p:stCondLst>
                                            <p:cond delay="0"/>
                                          </p:stCondLst>
                                        </p:cTn>
                                        <p:tgtEl>
                                          <p:spTgt spid="503"/>
                                        </p:tgtEl>
                                        <p:attrNameLst>
                                          <p:attrName>style.visibility</p:attrName>
                                        </p:attrNameLst>
                                      </p:cBhvr>
                                      <p:to>
                                        <p:strVal val="visible"/>
                                      </p:to>
                                    </p:set>
                                    <p:animEffect filter="fade" transition="in">
                                      <p:cBhvr additive="repl">
                                        <p:cTn id="100" dur="5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11" name="Group 8"/>
          <p:cNvGrpSpPr/>
          <p:nvPr/>
        </p:nvGrpSpPr>
        <p:grpSpPr>
          <a:xfrm>
            <a:off x="1051560" y="1029240"/>
            <a:ext cx="5040360" cy="4714560"/>
            <a:chOff x="1051560" y="1029240"/>
            <a:chExt cx="5040360" cy="4714560"/>
          </a:xfrm>
        </p:grpSpPr>
        <p:grpSp>
          <p:nvGrpSpPr>
            <p:cNvPr id="512" name="Group 1"/>
            <p:cNvGrpSpPr/>
            <p:nvPr/>
          </p:nvGrpSpPr>
          <p:grpSpPr>
            <a:xfrm>
              <a:off x="1171800" y="1029240"/>
              <a:ext cx="2988000" cy="303840"/>
              <a:chOff x="1171800" y="1029240"/>
              <a:chExt cx="2988000" cy="303840"/>
            </a:xfrm>
          </p:grpSpPr>
          <p:sp>
            <p:nvSpPr>
              <p:cNvPr id="513" name="TextBox 2"/>
              <p:cNvSpPr/>
              <p:nvPr/>
            </p:nvSpPr>
            <p:spPr>
              <a:xfrm>
                <a:off x="2575440" y="1070280"/>
                <a:ext cx="180720" cy="249840"/>
              </a:xfrm>
              <a:prstGeom prst="rect">
                <a:avLst/>
              </a:prstGeom>
              <a:noFill/>
              <a:ln w="0">
                <a:noFill/>
              </a:ln>
            </p:spPr>
            <p:style>
              <a:lnRef idx="0"/>
              <a:fillRef idx="0"/>
              <a:effectRef idx="0"/>
              <a:fontRef idx="minor"/>
            </p:style>
          </p:sp>
          <p:sp>
            <p:nvSpPr>
              <p:cNvPr id="514" name="TextBox 3"/>
              <p:cNvSpPr/>
              <p:nvPr/>
            </p:nvSpPr>
            <p:spPr>
              <a:xfrm>
                <a:off x="1171800" y="1029240"/>
                <a:ext cx="180720" cy="303840"/>
              </a:xfrm>
              <a:prstGeom prst="rect">
                <a:avLst/>
              </a:prstGeom>
              <a:noFill/>
              <a:ln w="0">
                <a:noFill/>
              </a:ln>
            </p:spPr>
            <p:style>
              <a:lnRef idx="0"/>
              <a:fillRef idx="0"/>
              <a:effectRef idx="0"/>
              <a:fontRef idx="minor"/>
            </p:style>
          </p:sp>
          <p:sp>
            <p:nvSpPr>
              <p:cNvPr id="515" name="TextBox 4"/>
              <p:cNvSpPr/>
              <p:nvPr/>
            </p:nvSpPr>
            <p:spPr>
              <a:xfrm>
                <a:off x="3979080" y="1029240"/>
                <a:ext cx="180720" cy="303840"/>
              </a:xfrm>
              <a:prstGeom prst="rect">
                <a:avLst/>
              </a:prstGeom>
              <a:noFill/>
              <a:ln w="0">
                <a:noFill/>
              </a:ln>
            </p:spPr>
            <p:style>
              <a:lnRef idx="0"/>
              <a:fillRef idx="0"/>
              <a:effectRef idx="0"/>
              <a:fontRef idx="minor"/>
            </p:style>
          </p:sp>
        </p:grpSp>
        <p:sp>
          <p:nvSpPr>
            <p:cNvPr id="516" name="TextBox 6"/>
            <p:cNvSpPr/>
            <p:nvPr/>
          </p:nvSpPr>
          <p:spPr>
            <a:xfrm>
              <a:off x="1051560" y="1446120"/>
              <a:ext cx="50403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3600" spc="-1" strike="noStrike">
                  <a:solidFill>
                    <a:srgbClr val="2b2b2b"/>
                  </a:solidFill>
                  <a:latin typeface="Arial Black"/>
                  <a:ea typeface="DejaVu Sans"/>
                </a:rPr>
                <a:t>Steps to reach our </a:t>
              </a:r>
              <a:r>
                <a:rPr b="1" lang="en-US" sz="3600" spc="-1" strike="noStrike">
                  <a:solidFill>
                    <a:srgbClr val="3cbeb4"/>
                  </a:solidFill>
                  <a:latin typeface="Arial Black"/>
                  <a:ea typeface="DejaVu Sans"/>
                </a:rPr>
                <a:t>goal</a:t>
              </a:r>
              <a:endParaRPr b="0" lang="en-IN" sz="3600" spc="-1" strike="noStrike">
                <a:latin typeface="Arial"/>
              </a:endParaRPr>
            </a:p>
          </p:txBody>
        </p:sp>
        <p:sp>
          <p:nvSpPr>
            <p:cNvPr id="517" name="TextBox 7"/>
            <p:cNvSpPr/>
            <p:nvPr/>
          </p:nvSpPr>
          <p:spPr>
            <a:xfrm>
              <a:off x="1051560" y="2802960"/>
              <a:ext cx="5040360" cy="2940840"/>
            </a:xfrm>
            <a:prstGeom prst="rect">
              <a:avLst/>
            </a:prstGeom>
            <a:noFill/>
            <a:ln w="0">
              <a:noFill/>
            </a:ln>
          </p:spPr>
          <p:style>
            <a:lnRef idx="0"/>
            <a:fillRef idx="0"/>
            <a:effectRef idx="0"/>
            <a:fontRef idx="minor"/>
          </p:style>
          <p:txBody>
            <a:bodyPr lIns="90000" rIns="90000" tIns="45000" bIns="45000" anchor="t">
              <a:spAutoFit/>
            </a:bodyPr>
            <a:p>
              <a:pPr>
                <a:lnSpc>
                  <a:spcPct val="130000"/>
                </a:lnSpc>
              </a:pPr>
              <a:r>
                <a:rPr b="0" lang="en-US" sz="1800" spc="-1" strike="noStrike">
                  <a:solidFill>
                    <a:srgbClr val="2b2b2b">
                      <a:alpha val="60000"/>
                    </a:srgbClr>
                  </a:solidFill>
                  <a:latin typeface="Titillium"/>
                  <a:ea typeface="Source Sans Pro"/>
                </a:rPr>
                <a:t>Using Hand </a:t>
              </a:r>
              <a:r>
                <a:rPr b="0" lang="en-US" sz="1800" spc="-1" strike="noStrike">
                  <a:solidFill>
                    <a:srgbClr val="3cbeb4"/>
                  </a:solidFill>
                  <a:latin typeface="Titillium"/>
                  <a:ea typeface="Source Sans Pro"/>
                </a:rPr>
                <a:t>Gesture Recognition Database </a:t>
              </a:r>
              <a:r>
                <a:rPr b="0" lang="en-US" sz="1800" spc="-1" strike="noStrike">
                  <a:solidFill>
                    <a:srgbClr val="2b2b2b">
                      <a:alpha val="60000"/>
                    </a:srgbClr>
                  </a:solidFill>
                  <a:latin typeface="Titillium"/>
                  <a:ea typeface="Source Sans Pro"/>
                </a:rPr>
                <a:t>dataset from Kaggle (7 hand gestures + above 1000 images ),  we follow a series of steps to eliminate noise, unnecessary space and background.</a:t>
              </a:r>
              <a:endParaRPr b="0" lang="en-IN" sz="1800" spc="-1" strike="noStrike">
                <a:latin typeface="Arial"/>
              </a:endParaRPr>
            </a:p>
            <a:p>
              <a:pPr>
                <a:lnSpc>
                  <a:spcPct val="130000"/>
                </a:lnSpc>
              </a:pPr>
              <a:endParaRPr b="0" lang="en-IN" sz="1800" spc="-1" strike="noStrike">
                <a:latin typeface="Arial"/>
              </a:endParaRPr>
            </a:p>
            <a:p>
              <a:pPr>
                <a:lnSpc>
                  <a:spcPct val="130000"/>
                </a:lnSpc>
              </a:pPr>
              <a:r>
                <a:rPr b="0" lang="en-US" sz="1800" spc="-1" strike="noStrike">
                  <a:solidFill>
                    <a:srgbClr val="2b2b2b">
                      <a:alpha val="60000"/>
                    </a:srgbClr>
                  </a:solidFill>
                  <a:latin typeface="Titillium"/>
                  <a:ea typeface="Source Sans Pro"/>
                </a:rPr>
                <a:t>Using concept of </a:t>
              </a:r>
              <a:r>
                <a:rPr b="0" lang="en-US" sz="1800" spc="-1" strike="noStrike">
                  <a:solidFill>
                    <a:srgbClr val="3cbeb4">
                      <a:alpha val="60000"/>
                    </a:srgbClr>
                  </a:solidFill>
                  <a:latin typeface="Titillium"/>
                  <a:ea typeface="Source Sans Pro"/>
                </a:rPr>
                <a:t>Linear Regression  </a:t>
              </a:r>
              <a:r>
                <a:rPr b="0" lang="en-US" sz="1800" spc="-1" strike="noStrike">
                  <a:solidFill>
                    <a:srgbClr val="2b2b2b">
                      <a:alpha val="60000"/>
                    </a:srgbClr>
                  </a:solidFill>
                  <a:latin typeface="Titillium"/>
                  <a:ea typeface="Source Sans Pro"/>
                </a:rPr>
                <a:t>our model is trained and tested.</a:t>
              </a:r>
              <a:endParaRPr b="0" lang="en-IN" sz="1800" spc="-1" strike="noStrike">
                <a:latin typeface="Arial"/>
              </a:endParaRPr>
            </a:p>
          </p:txBody>
        </p:sp>
      </p:grpSp>
      <p:grpSp>
        <p:nvGrpSpPr>
          <p:cNvPr id="518" name="Group 15"/>
          <p:cNvGrpSpPr/>
          <p:nvPr/>
        </p:nvGrpSpPr>
        <p:grpSpPr>
          <a:xfrm>
            <a:off x="7136640" y="1029240"/>
            <a:ext cx="3752280" cy="819000"/>
            <a:chOff x="7136640" y="1029240"/>
            <a:chExt cx="3752280" cy="819000"/>
          </a:xfrm>
        </p:grpSpPr>
        <p:grpSp>
          <p:nvGrpSpPr>
            <p:cNvPr id="519" name="Group 14"/>
            <p:cNvGrpSpPr/>
            <p:nvPr/>
          </p:nvGrpSpPr>
          <p:grpSpPr>
            <a:xfrm>
              <a:off x="7136640" y="1029240"/>
              <a:ext cx="819000" cy="819000"/>
              <a:chOff x="7136640" y="1029240"/>
              <a:chExt cx="819000" cy="819000"/>
            </a:xfrm>
          </p:grpSpPr>
          <p:sp>
            <p:nvSpPr>
              <p:cNvPr id="520" name="Oval 9"/>
              <p:cNvSpPr/>
              <p:nvPr/>
            </p:nvSpPr>
            <p:spPr>
              <a:xfrm>
                <a:off x="7136640" y="102924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521" name="Group 10"/>
              <p:cNvGrpSpPr/>
              <p:nvPr/>
            </p:nvGrpSpPr>
            <p:grpSpPr>
              <a:xfrm>
                <a:off x="7417440" y="1301040"/>
                <a:ext cx="267120" cy="268560"/>
                <a:chOff x="7417440" y="1301040"/>
                <a:chExt cx="267120" cy="268560"/>
              </a:xfrm>
            </p:grpSpPr>
            <p:sp>
              <p:nvSpPr>
                <p:cNvPr id="522" name="Straight Connector 11"/>
                <p:cNvSpPr/>
                <p:nvPr/>
              </p:nvSpPr>
              <p:spPr>
                <a:xfrm flipH="1">
                  <a:off x="7417440" y="1309680"/>
                  <a:ext cx="258480" cy="25992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523" name="Straight Connector 12"/>
                <p:cNvSpPr/>
                <p:nvPr/>
              </p:nvSpPr>
              <p:spPr>
                <a:xfrm flipH="1" flipV="1">
                  <a:off x="7426080" y="130104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524" name="TextBox 13"/>
            <p:cNvSpPr/>
            <p:nvPr/>
          </p:nvSpPr>
          <p:spPr>
            <a:xfrm>
              <a:off x="8241840" y="1200960"/>
              <a:ext cx="2647080" cy="4554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Load Dataset</a:t>
              </a:r>
              <a:endParaRPr b="0" lang="en-IN" sz="2400" spc="-1" strike="noStrike">
                <a:latin typeface="Arial"/>
              </a:endParaRPr>
            </a:p>
          </p:txBody>
        </p:sp>
      </p:grpSp>
      <p:grpSp>
        <p:nvGrpSpPr>
          <p:cNvPr id="525" name="Group 16"/>
          <p:cNvGrpSpPr/>
          <p:nvPr/>
        </p:nvGrpSpPr>
        <p:grpSpPr>
          <a:xfrm>
            <a:off x="7136640" y="2200320"/>
            <a:ext cx="3752280" cy="993240"/>
            <a:chOff x="7136640" y="2200320"/>
            <a:chExt cx="3752280" cy="993240"/>
          </a:xfrm>
        </p:grpSpPr>
        <p:grpSp>
          <p:nvGrpSpPr>
            <p:cNvPr id="526" name="Group 17"/>
            <p:cNvGrpSpPr/>
            <p:nvPr/>
          </p:nvGrpSpPr>
          <p:grpSpPr>
            <a:xfrm>
              <a:off x="7136640" y="2200320"/>
              <a:ext cx="819000" cy="819000"/>
              <a:chOff x="7136640" y="2200320"/>
              <a:chExt cx="819000" cy="819000"/>
            </a:xfrm>
          </p:grpSpPr>
          <p:sp>
            <p:nvSpPr>
              <p:cNvPr id="527" name="Oval 19"/>
              <p:cNvSpPr/>
              <p:nvPr/>
            </p:nvSpPr>
            <p:spPr>
              <a:xfrm>
                <a:off x="7136640" y="220032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528" name="Group 20"/>
              <p:cNvGrpSpPr/>
              <p:nvPr/>
            </p:nvGrpSpPr>
            <p:grpSpPr>
              <a:xfrm>
                <a:off x="7417440" y="2470320"/>
                <a:ext cx="267120" cy="267480"/>
                <a:chOff x="7417440" y="2470320"/>
                <a:chExt cx="267120" cy="267480"/>
              </a:xfrm>
            </p:grpSpPr>
            <p:sp>
              <p:nvSpPr>
                <p:cNvPr id="529" name="Straight Connector 21"/>
                <p:cNvSpPr/>
                <p:nvPr/>
              </p:nvSpPr>
              <p:spPr>
                <a:xfrm flipH="1">
                  <a:off x="7417440" y="247932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530" name="Straight Connector 22"/>
                <p:cNvSpPr/>
                <p:nvPr/>
              </p:nvSpPr>
              <p:spPr>
                <a:xfrm flipH="1" flipV="1">
                  <a:off x="7426080" y="2470320"/>
                  <a:ext cx="258480" cy="25884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531" name="TextBox 18"/>
            <p:cNvSpPr/>
            <p:nvPr/>
          </p:nvSpPr>
          <p:spPr>
            <a:xfrm>
              <a:off x="8241840" y="2372400"/>
              <a:ext cx="264708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Train &amp; Test Model</a:t>
              </a:r>
              <a:endParaRPr b="0" lang="en-IN" sz="2400" spc="-1" strike="noStrike">
                <a:latin typeface="Arial"/>
              </a:endParaRPr>
            </a:p>
          </p:txBody>
        </p:sp>
      </p:grpSp>
      <p:grpSp>
        <p:nvGrpSpPr>
          <p:cNvPr id="532" name="Group 23"/>
          <p:cNvGrpSpPr/>
          <p:nvPr/>
        </p:nvGrpSpPr>
        <p:grpSpPr>
          <a:xfrm>
            <a:off x="7136640" y="3392640"/>
            <a:ext cx="4241880" cy="992880"/>
            <a:chOff x="7136640" y="3392640"/>
            <a:chExt cx="4241880" cy="992880"/>
          </a:xfrm>
        </p:grpSpPr>
        <p:grpSp>
          <p:nvGrpSpPr>
            <p:cNvPr id="533" name="Group 24"/>
            <p:cNvGrpSpPr/>
            <p:nvPr/>
          </p:nvGrpSpPr>
          <p:grpSpPr>
            <a:xfrm>
              <a:off x="7136640" y="3392640"/>
              <a:ext cx="819000" cy="819000"/>
              <a:chOff x="7136640" y="3392640"/>
              <a:chExt cx="819000" cy="819000"/>
            </a:xfrm>
          </p:grpSpPr>
          <p:sp>
            <p:nvSpPr>
              <p:cNvPr id="534" name="Oval 26"/>
              <p:cNvSpPr/>
              <p:nvPr/>
            </p:nvSpPr>
            <p:spPr>
              <a:xfrm>
                <a:off x="7136640" y="339264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535" name="Group 27"/>
              <p:cNvGrpSpPr/>
              <p:nvPr/>
            </p:nvGrpSpPr>
            <p:grpSpPr>
              <a:xfrm>
                <a:off x="7418880" y="3665880"/>
                <a:ext cx="267120" cy="267120"/>
                <a:chOff x="7418880" y="3665880"/>
                <a:chExt cx="267120" cy="267120"/>
              </a:xfrm>
            </p:grpSpPr>
            <p:sp>
              <p:nvSpPr>
                <p:cNvPr id="536" name="Straight Connector 28"/>
                <p:cNvSpPr/>
                <p:nvPr/>
              </p:nvSpPr>
              <p:spPr>
                <a:xfrm flipH="1">
                  <a:off x="7418880" y="367452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537" name="Straight Connector 29"/>
                <p:cNvSpPr/>
                <p:nvPr/>
              </p:nvSpPr>
              <p:spPr>
                <a:xfrm flipH="1" flipV="1">
                  <a:off x="7427520" y="366588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538" name="TextBox 25"/>
            <p:cNvSpPr/>
            <p:nvPr/>
          </p:nvSpPr>
          <p:spPr>
            <a:xfrm>
              <a:off x="8260920" y="3564360"/>
              <a:ext cx="311760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Webcam Integration</a:t>
              </a:r>
              <a:endParaRPr b="0" lang="en-IN" sz="2400" spc="-1" strike="noStrike">
                <a:latin typeface="Arial"/>
              </a:endParaRPr>
            </a:p>
          </p:txBody>
        </p:sp>
      </p:grpSp>
      <p:grpSp>
        <p:nvGrpSpPr>
          <p:cNvPr id="539" name="Group 30"/>
          <p:cNvGrpSpPr/>
          <p:nvPr/>
        </p:nvGrpSpPr>
        <p:grpSpPr>
          <a:xfrm>
            <a:off x="7136640" y="4584600"/>
            <a:ext cx="3870360" cy="992880"/>
            <a:chOff x="7136640" y="4584600"/>
            <a:chExt cx="3870360" cy="992880"/>
          </a:xfrm>
        </p:grpSpPr>
        <p:grpSp>
          <p:nvGrpSpPr>
            <p:cNvPr id="540" name="Group 31"/>
            <p:cNvGrpSpPr/>
            <p:nvPr/>
          </p:nvGrpSpPr>
          <p:grpSpPr>
            <a:xfrm>
              <a:off x="7136640" y="4584600"/>
              <a:ext cx="819000" cy="819000"/>
              <a:chOff x="7136640" y="4584600"/>
              <a:chExt cx="819000" cy="819000"/>
            </a:xfrm>
          </p:grpSpPr>
          <p:sp>
            <p:nvSpPr>
              <p:cNvPr id="541" name="Oval 33"/>
              <p:cNvSpPr/>
              <p:nvPr/>
            </p:nvSpPr>
            <p:spPr>
              <a:xfrm>
                <a:off x="7136640" y="4584600"/>
                <a:ext cx="819000" cy="819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p:style>
          </p:sp>
          <p:grpSp>
            <p:nvGrpSpPr>
              <p:cNvPr id="542" name="Group 34"/>
              <p:cNvGrpSpPr/>
              <p:nvPr/>
            </p:nvGrpSpPr>
            <p:grpSpPr>
              <a:xfrm>
                <a:off x="7418520" y="4854600"/>
                <a:ext cx="267120" cy="267120"/>
                <a:chOff x="7418520" y="4854600"/>
                <a:chExt cx="267120" cy="267120"/>
              </a:xfrm>
            </p:grpSpPr>
            <p:sp>
              <p:nvSpPr>
                <p:cNvPr id="543" name="Straight Connector 35"/>
                <p:cNvSpPr/>
                <p:nvPr/>
              </p:nvSpPr>
              <p:spPr>
                <a:xfrm flipH="1">
                  <a:off x="7418520" y="486324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sp>
              <p:nvSpPr>
                <p:cNvPr id="544" name="Straight Connector 36"/>
                <p:cNvSpPr/>
                <p:nvPr/>
              </p:nvSpPr>
              <p:spPr>
                <a:xfrm flipH="1" flipV="1">
                  <a:off x="7427160" y="4854600"/>
                  <a:ext cx="258480" cy="258480"/>
                </a:xfrm>
                <a:prstGeom prst="line">
                  <a:avLst/>
                </a:prstGeom>
                <a:ln w="95250">
                  <a:solidFill>
                    <a:srgbClr val="f6f8f8"/>
                  </a:solidFill>
                </a:ln>
              </p:spPr>
              <p:style>
                <a:lnRef idx="1">
                  <a:schemeClr val="accent1"/>
                </a:lnRef>
                <a:fillRef idx="0">
                  <a:schemeClr val="accent1"/>
                </a:fillRef>
                <a:effectRef idx="0">
                  <a:schemeClr val="accent1"/>
                </a:effectRef>
                <a:fontRef idx="minor"/>
              </p:style>
            </p:sp>
          </p:grpSp>
        </p:grpSp>
        <p:sp>
          <p:nvSpPr>
            <p:cNvPr id="545" name="TextBox 32"/>
            <p:cNvSpPr/>
            <p:nvPr/>
          </p:nvSpPr>
          <p:spPr>
            <a:xfrm>
              <a:off x="8241840" y="4756320"/>
              <a:ext cx="276516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1" lang="en-US" sz="2400" spc="-1" strike="noStrike">
                  <a:solidFill>
                    <a:srgbClr val="2b2b2b"/>
                  </a:solidFill>
                  <a:latin typeface="Arial Black"/>
                  <a:ea typeface="DejaVu Sans"/>
                </a:rPr>
                <a:t>System Integration</a:t>
              </a:r>
              <a:endParaRPr b="0" lang="en-IN" sz="2400" spc="-1" strike="noStrike">
                <a:latin typeface="Arial"/>
              </a:endParaRPr>
            </a:p>
          </p:txBody>
        </p:sp>
      </p:grpSp>
    </p:spTree>
  </p:cSld>
  <mc:AlternateContent>
    <mc:Choice Requires="p14">
      <p:transition spd="med" p14:dur="900"/>
    </mc:Choice>
    <mc:Fallback>
      <p:transition spd="med"/>
    </mc:Fallback>
  </mc:AlternateContent>
  <p:timing>
    <p:tnLst>
      <p:par>
        <p:cTn id="101" dur="indefinite" restart="never" nodeType="tmRoot">
          <p:childTnLst>
            <p:seq>
              <p:cTn id="102" dur="indefinite" nodeType="mainSeq">
                <p:childTnLst>
                  <p:par>
                    <p:cTn id="103" fill="hold">
                      <p:stCondLst>
                        <p:cond delay="0"/>
                      </p:stCondLst>
                      <p:childTnLst>
                        <p:par>
                          <p:cTn id="104" fill="hold">
                            <p:stCondLst>
                              <p:cond delay="0"/>
                            </p:stCondLst>
                            <p:childTnLst>
                              <p:par>
                                <p:cTn id="105" nodeType="afterEffect" fill="hold" presetClass="entr" presetID="2" presetSubtype="2">
                                  <p:stCondLst>
                                    <p:cond delay="0"/>
                                  </p:stCondLst>
                                  <p:childTnLst>
                                    <p:set>
                                      <p:cBhvr>
                                        <p:cTn id="106" dur="1" fill="hold">
                                          <p:stCondLst>
                                            <p:cond delay="0"/>
                                          </p:stCondLst>
                                        </p:cTn>
                                        <p:tgtEl>
                                          <p:spTgt spid="518"/>
                                        </p:tgtEl>
                                        <p:attrNameLst>
                                          <p:attrName>style.visibility</p:attrName>
                                        </p:attrNameLst>
                                      </p:cBhvr>
                                      <p:to>
                                        <p:strVal val="visible"/>
                                      </p:to>
                                    </p:set>
                                    <p:anim calcmode="lin" valueType="num">
                                      <p:cBhvr additive="repl">
                                        <p:cTn id="107" dur="1000" fill="hold"/>
                                        <p:tgtEl>
                                          <p:spTgt spid="518"/>
                                        </p:tgtEl>
                                        <p:attrNameLst>
                                          <p:attrName>ppt_x</p:attrName>
                                        </p:attrNameLst>
                                      </p:cBhvr>
                                      <p:tavLst>
                                        <p:tav tm="0">
                                          <p:val>
                                            <p:strVal val="1+#ppt_w/2"/>
                                          </p:val>
                                        </p:tav>
                                        <p:tav tm="100000">
                                          <p:val>
                                            <p:strVal val="#ppt_x"/>
                                          </p:val>
                                        </p:tav>
                                      </p:tavLst>
                                    </p:anim>
                                    <p:anim calcmode="lin" valueType="num">
                                      <p:cBhvr additive="repl">
                                        <p:cTn id="108" dur="1000" fill="hold"/>
                                        <p:tgtEl>
                                          <p:spTgt spid="518"/>
                                        </p:tgtEl>
                                        <p:attrNameLst>
                                          <p:attrName>ppt_y</p:attrName>
                                        </p:attrNameLst>
                                      </p:cBhvr>
                                      <p:tavLst>
                                        <p:tav tm="0">
                                          <p:val>
                                            <p:strVal val="#ppt_y"/>
                                          </p:val>
                                        </p:tav>
                                        <p:tav tm="100000">
                                          <p:val>
                                            <p:strVal val="#ppt_y"/>
                                          </p:val>
                                        </p:tav>
                                      </p:tavLst>
                                    </p:anim>
                                  </p:childTnLst>
                                </p:cTn>
                              </p:par>
                              <p:par>
                                <p:cTn id="109" nodeType="withEffect" fill="hold" presetClass="entr" presetID="2" presetSubtype="2">
                                  <p:stCondLst>
                                    <p:cond delay="250"/>
                                  </p:stCondLst>
                                  <p:childTnLst>
                                    <p:set>
                                      <p:cBhvr>
                                        <p:cTn id="110" dur="1" fill="hold">
                                          <p:stCondLst>
                                            <p:cond delay="0"/>
                                          </p:stCondLst>
                                        </p:cTn>
                                        <p:tgtEl>
                                          <p:spTgt spid="525"/>
                                        </p:tgtEl>
                                        <p:attrNameLst>
                                          <p:attrName>style.visibility</p:attrName>
                                        </p:attrNameLst>
                                      </p:cBhvr>
                                      <p:to>
                                        <p:strVal val="visible"/>
                                      </p:to>
                                    </p:set>
                                    <p:anim calcmode="lin" valueType="num">
                                      <p:cBhvr additive="repl">
                                        <p:cTn id="111" dur="1000" fill="hold"/>
                                        <p:tgtEl>
                                          <p:spTgt spid="525"/>
                                        </p:tgtEl>
                                        <p:attrNameLst>
                                          <p:attrName>ppt_x</p:attrName>
                                        </p:attrNameLst>
                                      </p:cBhvr>
                                      <p:tavLst>
                                        <p:tav tm="0">
                                          <p:val>
                                            <p:strVal val="1+#ppt_w/2"/>
                                          </p:val>
                                        </p:tav>
                                        <p:tav tm="100000">
                                          <p:val>
                                            <p:strVal val="#ppt_x"/>
                                          </p:val>
                                        </p:tav>
                                      </p:tavLst>
                                    </p:anim>
                                    <p:anim calcmode="lin" valueType="num">
                                      <p:cBhvr additive="repl">
                                        <p:cTn id="112" dur="1000" fill="hold"/>
                                        <p:tgtEl>
                                          <p:spTgt spid="525"/>
                                        </p:tgtEl>
                                        <p:attrNameLst>
                                          <p:attrName>ppt_y</p:attrName>
                                        </p:attrNameLst>
                                      </p:cBhvr>
                                      <p:tavLst>
                                        <p:tav tm="0">
                                          <p:val>
                                            <p:strVal val="#ppt_y"/>
                                          </p:val>
                                        </p:tav>
                                        <p:tav tm="100000">
                                          <p:val>
                                            <p:strVal val="#ppt_y"/>
                                          </p:val>
                                        </p:tav>
                                      </p:tavLst>
                                    </p:anim>
                                  </p:childTnLst>
                                </p:cTn>
                              </p:par>
                              <p:par>
                                <p:cTn id="113" nodeType="withEffect" fill="hold" presetClass="entr" presetID="2" presetSubtype="2">
                                  <p:stCondLst>
                                    <p:cond delay="500"/>
                                  </p:stCondLst>
                                  <p:childTnLst>
                                    <p:set>
                                      <p:cBhvr>
                                        <p:cTn id="114" dur="1" fill="hold">
                                          <p:stCondLst>
                                            <p:cond delay="0"/>
                                          </p:stCondLst>
                                        </p:cTn>
                                        <p:tgtEl>
                                          <p:spTgt spid="532"/>
                                        </p:tgtEl>
                                        <p:attrNameLst>
                                          <p:attrName>style.visibility</p:attrName>
                                        </p:attrNameLst>
                                      </p:cBhvr>
                                      <p:to>
                                        <p:strVal val="visible"/>
                                      </p:to>
                                    </p:set>
                                    <p:anim calcmode="lin" valueType="num">
                                      <p:cBhvr additive="repl">
                                        <p:cTn id="115" dur="1000" fill="hold"/>
                                        <p:tgtEl>
                                          <p:spTgt spid="532"/>
                                        </p:tgtEl>
                                        <p:attrNameLst>
                                          <p:attrName>ppt_x</p:attrName>
                                        </p:attrNameLst>
                                      </p:cBhvr>
                                      <p:tavLst>
                                        <p:tav tm="0">
                                          <p:val>
                                            <p:strVal val="1+#ppt_w/2"/>
                                          </p:val>
                                        </p:tav>
                                        <p:tav tm="100000">
                                          <p:val>
                                            <p:strVal val="#ppt_x"/>
                                          </p:val>
                                        </p:tav>
                                      </p:tavLst>
                                    </p:anim>
                                    <p:anim calcmode="lin" valueType="num">
                                      <p:cBhvr additive="repl">
                                        <p:cTn id="116" dur="1000" fill="hold"/>
                                        <p:tgtEl>
                                          <p:spTgt spid="532"/>
                                        </p:tgtEl>
                                        <p:attrNameLst>
                                          <p:attrName>ppt_y</p:attrName>
                                        </p:attrNameLst>
                                      </p:cBhvr>
                                      <p:tavLst>
                                        <p:tav tm="0">
                                          <p:val>
                                            <p:strVal val="#ppt_y"/>
                                          </p:val>
                                        </p:tav>
                                        <p:tav tm="100000">
                                          <p:val>
                                            <p:strVal val="#ppt_y"/>
                                          </p:val>
                                        </p:tav>
                                      </p:tavLst>
                                    </p:anim>
                                  </p:childTnLst>
                                </p:cTn>
                              </p:par>
                              <p:par>
                                <p:cTn id="117" nodeType="withEffect" fill="hold" presetClass="entr" presetID="2" presetSubtype="2">
                                  <p:stCondLst>
                                    <p:cond delay="750"/>
                                  </p:stCondLst>
                                  <p:childTnLst>
                                    <p:set>
                                      <p:cBhvr>
                                        <p:cTn id="118" dur="1" fill="hold">
                                          <p:stCondLst>
                                            <p:cond delay="0"/>
                                          </p:stCondLst>
                                        </p:cTn>
                                        <p:tgtEl>
                                          <p:spTgt spid="539"/>
                                        </p:tgtEl>
                                        <p:attrNameLst>
                                          <p:attrName>style.visibility</p:attrName>
                                        </p:attrNameLst>
                                      </p:cBhvr>
                                      <p:to>
                                        <p:strVal val="visible"/>
                                      </p:to>
                                    </p:set>
                                    <p:anim calcmode="lin" valueType="num">
                                      <p:cBhvr additive="repl">
                                        <p:cTn id="119" dur="1000" fill="hold"/>
                                        <p:tgtEl>
                                          <p:spTgt spid="539"/>
                                        </p:tgtEl>
                                        <p:attrNameLst>
                                          <p:attrName>ppt_x</p:attrName>
                                        </p:attrNameLst>
                                      </p:cBhvr>
                                      <p:tavLst>
                                        <p:tav tm="0">
                                          <p:val>
                                            <p:strVal val="1+#ppt_w/2"/>
                                          </p:val>
                                        </p:tav>
                                        <p:tav tm="100000">
                                          <p:val>
                                            <p:strVal val="#ppt_x"/>
                                          </p:val>
                                        </p:tav>
                                      </p:tavLst>
                                    </p:anim>
                                    <p:anim calcmode="lin" valueType="num">
                                      <p:cBhvr additive="repl">
                                        <p:cTn id="120" dur="1000" fill="hold"/>
                                        <p:tgtEl>
                                          <p:spTgt spid="5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2b2b2b"/>
      </a:dk2>
      <a:lt2>
        <a:srgbClr val="ffffff"/>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2688</TotalTime>
  <Application>LibreOffice/7.2.1.2$Windows_X86_64 LibreOffice_project/87b77fad49947c1441b67c559c339af8f3517e22</Application>
  <AppVersion>15.0000</AppVersion>
  <Words>361</Words>
  <Paragraphs>44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2016-11-12T04:56:49Z</dcterms:created>
  <dc:creator>Asus</dc:creator>
  <dc:description/>
  <dc:language>en-IN</dc:language>
  <cp:lastModifiedBy/>
  <dcterms:modified xsi:type="dcterms:W3CDTF">2021-10-25T14:02:12Z</dcterms:modified>
  <cp:revision>213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11</vt:i4>
  </property>
</Properties>
</file>